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ru-RU"/>
    </a:defPPr>
    <a:lvl1pPr marL="0" algn="l" defTabSz="95741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707" algn="l" defTabSz="95741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413" algn="l" defTabSz="95741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120" algn="l" defTabSz="95741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4827" algn="l" defTabSz="95741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3533" algn="l" defTabSz="95741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2240" algn="l" defTabSz="95741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0947" algn="l" defTabSz="95741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29654" algn="l" defTabSz="95741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578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48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35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2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0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29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D4C1-A2A8-4ADD-9797-7BE709512B2F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AEA0-178C-431E-8014-C83520315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980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D4C1-A2A8-4ADD-9797-7BE709512B2F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AEA0-178C-431E-8014-C83520315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844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0219048" y="2051050"/>
            <a:ext cx="12480529" cy="436911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774025" y="2051050"/>
            <a:ext cx="37279923" cy="436911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D4C1-A2A8-4ADD-9797-7BE709512B2F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AEA0-178C-431E-8014-C83520315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720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D4C1-A2A8-4ADD-9797-7BE709512B2F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AEA0-178C-431E-8014-C83520315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797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0"/>
            <a:ext cx="8420100" cy="136207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870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741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361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482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353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22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094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296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D4C1-A2A8-4ADD-9797-7BE709512B2F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AEA0-178C-431E-8014-C83520315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935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774025" y="11947525"/>
            <a:ext cx="24880225" cy="33794700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7819350" y="11947525"/>
            <a:ext cx="24880227" cy="33794700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D4C1-A2A8-4ADD-9797-7BE709512B2F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AEA0-178C-431E-8014-C83520315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764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707" indent="0">
              <a:buNone/>
              <a:defRPr sz="2100" b="1"/>
            </a:lvl2pPr>
            <a:lvl3pPr marL="957413" indent="0">
              <a:buNone/>
              <a:defRPr sz="1900" b="1"/>
            </a:lvl3pPr>
            <a:lvl4pPr marL="1436120" indent="0">
              <a:buNone/>
              <a:defRPr sz="1700" b="1"/>
            </a:lvl4pPr>
            <a:lvl5pPr marL="1914827" indent="0">
              <a:buNone/>
              <a:defRPr sz="1700" b="1"/>
            </a:lvl5pPr>
            <a:lvl6pPr marL="2393533" indent="0">
              <a:buNone/>
              <a:defRPr sz="1700" b="1"/>
            </a:lvl6pPr>
            <a:lvl7pPr marL="2872240" indent="0">
              <a:buNone/>
              <a:defRPr sz="1700" b="1"/>
            </a:lvl7pPr>
            <a:lvl8pPr marL="3350947" indent="0">
              <a:buNone/>
              <a:defRPr sz="1700" b="1"/>
            </a:lvl8pPr>
            <a:lvl9pPr marL="3829654" indent="0">
              <a:buNone/>
              <a:defRPr sz="17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707" indent="0">
              <a:buNone/>
              <a:defRPr sz="2100" b="1"/>
            </a:lvl2pPr>
            <a:lvl3pPr marL="957413" indent="0">
              <a:buNone/>
              <a:defRPr sz="1900" b="1"/>
            </a:lvl3pPr>
            <a:lvl4pPr marL="1436120" indent="0">
              <a:buNone/>
              <a:defRPr sz="1700" b="1"/>
            </a:lvl4pPr>
            <a:lvl5pPr marL="1914827" indent="0">
              <a:buNone/>
              <a:defRPr sz="1700" b="1"/>
            </a:lvl5pPr>
            <a:lvl6pPr marL="2393533" indent="0">
              <a:buNone/>
              <a:defRPr sz="1700" b="1"/>
            </a:lvl6pPr>
            <a:lvl7pPr marL="2872240" indent="0">
              <a:buNone/>
              <a:defRPr sz="1700" b="1"/>
            </a:lvl7pPr>
            <a:lvl8pPr marL="3350947" indent="0">
              <a:buNone/>
              <a:defRPr sz="1700" b="1"/>
            </a:lvl8pPr>
            <a:lvl9pPr marL="3829654" indent="0">
              <a:buNone/>
              <a:defRPr sz="17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D4C1-A2A8-4ADD-9797-7BE709512B2F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AEA0-178C-431E-8014-C83520315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931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D4C1-A2A8-4ADD-9797-7BE709512B2F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AEA0-178C-431E-8014-C83520315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187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D4C1-A2A8-4ADD-9797-7BE709512B2F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AEA0-178C-431E-8014-C83520315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14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78707" indent="0">
              <a:buNone/>
              <a:defRPr sz="1300"/>
            </a:lvl2pPr>
            <a:lvl3pPr marL="957413" indent="0">
              <a:buNone/>
              <a:defRPr sz="1000"/>
            </a:lvl3pPr>
            <a:lvl4pPr marL="1436120" indent="0">
              <a:buNone/>
              <a:defRPr sz="900"/>
            </a:lvl4pPr>
            <a:lvl5pPr marL="1914827" indent="0">
              <a:buNone/>
              <a:defRPr sz="900"/>
            </a:lvl5pPr>
            <a:lvl6pPr marL="2393533" indent="0">
              <a:buNone/>
              <a:defRPr sz="900"/>
            </a:lvl6pPr>
            <a:lvl7pPr marL="2872240" indent="0">
              <a:buNone/>
              <a:defRPr sz="900"/>
            </a:lvl7pPr>
            <a:lvl8pPr marL="3350947" indent="0">
              <a:buNone/>
              <a:defRPr sz="900"/>
            </a:lvl8pPr>
            <a:lvl9pPr marL="382965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D4C1-A2A8-4ADD-9797-7BE709512B2F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AEA0-178C-431E-8014-C83520315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576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400"/>
            </a:lvl1pPr>
            <a:lvl2pPr marL="478707" indent="0">
              <a:buNone/>
              <a:defRPr sz="2900"/>
            </a:lvl2pPr>
            <a:lvl3pPr marL="957413" indent="0">
              <a:buNone/>
              <a:defRPr sz="2500"/>
            </a:lvl3pPr>
            <a:lvl4pPr marL="1436120" indent="0">
              <a:buNone/>
              <a:defRPr sz="2100"/>
            </a:lvl4pPr>
            <a:lvl5pPr marL="1914827" indent="0">
              <a:buNone/>
              <a:defRPr sz="2100"/>
            </a:lvl5pPr>
            <a:lvl6pPr marL="2393533" indent="0">
              <a:buNone/>
              <a:defRPr sz="2100"/>
            </a:lvl6pPr>
            <a:lvl7pPr marL="2872240" indent="0">
              <a:buNone/>
              <a:defRPr sz="2100"/>
            </a:lvl7pPr>
            <a:lvl8pPr marL="3350947" indent="0">
              <a:buNone/>
              <a:defRPr sz="2100"/>
            </a:lvl8pPr>
            <a:lvl9pPr marL="3829654" indent="0">
              <a:buNone/>
              <a:defRPr sz="21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78707" indent="0">
              <a:buNone/>
              <a:defRPr sz="1300"/>
            </a:lvl2pPr>
            <a:lvl3pPr marL="957413" indent="0">
              <a:buNone/>
              <a:defRPr sz="1000"/>
            </a:lvl3pPr>
            <a:lvl4pPr marL="1436120" indent="0">
              <a:buNone/>
              <a:defRPr sz="900"/>
            </a:lvl4pPr>
            <a:lvl5pPr marL="1914827" indent="0">
              <a:buNone/>
              <a:defRPr sz="900"/>
            </a:lvl5pPr>
            <a:lvl6pPr marL="2393533" indent="0">
              <a:buNone/>
              <a:defRPr sz="900"/>
            </a:lvl6pPr>
            <a:lvl7pPr marL="2872240" indent="0">
              <a:buNone/>
              <a:defRPr sz="900"/>
            </a:lvl7pPr>
            <a:lvl8pPr marL="3350947" indent="0">
              <a:buNone/>
              <a:defRPr sz="900"/>
            </a:lvl8pPr>
            <a:lvl9pPr marL="382965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D4C1-A2A8-4ADD-9797-7BE709512B2F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DAEA0-178C-431E-8014-C83520315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864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5741" tIns="47871" rIns="95741" bIns="47871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5741" tIns="47871" rIns="95741" bIns="4787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5741" tIns="47871" rIns="95741" bIns="4787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5D4C1-A2A8-4ADD-9797-7BE709512B2F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5741" tIns="47871" rIns="95741" bIns="4787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5741" tIns="47871" rIns="95741" bIns="4787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DAEA0-178C-431E-8014-C83520315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86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7413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030" indent="-359030" algn="l" defTabSz="957413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7898" indent="-299192" algn="l" defTabSz="957413" rtl="0" eaLnBrk="1" latinLnBrk="0" hangingPunct="1">
        <a:spcBef>
          <a:spcPct val="20000"/>
        </a:spcBef>
        <a:buFont typeface="Arial" panose="020B0604020202020204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6767" indent="-239353" algn="l" defTabSz="9574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5473" indent="-239353" algn="l" defTabSz="957413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180" indent="-239353" algn="l" defTabSz="957413" rtl="0" eaLnBrk="1" latinLnBrk="0" hangingPunct="1">
        <a:spcBef>
          <a:spcPct val="20000"/>
        </a:spcBef>
        <a:buFont typeface="Arial" panose="020B0604020202020204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2887" indent="-239353" algn="l" defTabSz="9574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1593" indent="-239353" algn="l" defTabSz="9574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0300" indent="-239353" algn="l" defTabSz="9574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69007" indent="-239353" algn="l" defTabSz="9574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5741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707" algn="l" defTabSz="95741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413" algn="l" defTabSz="95741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120" algn="l" defTabSz="95741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4827" algn="l" defTabSz="95741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3533" algn="l" defTabSz="95741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2240" algn="l" defTabSz="95741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0947" algn="l" defTabSz="95741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29654" algn="l" defTabSz="95741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hyperlink" Target="mailto:eribchak@yandex.r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7ADAC92A-29D5-49BA-AE99-76B85CD95AF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2576736" y="2320134"/>
            <a:ext cx="739563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-52371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«Проекты в принте и </a:t>
            </a:r>
            <a:r>
              <a:rPr kumimoji="0" lang="ru-RU" altLang="ru-RU" sz="3200" b="1" i="0" u="none" strike="noStrike" cap="none" normalizeH="0" baseline="0" dirty="0" err="1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онлайне</a:t>
            </a:r>
            <a: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как они дополняют друг друга </a:t>
            </a:r>
            <a:b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 влияют на конечный результат»</a:t>
            </a:r>
            <a:r>
              <a:rPr kumimoji="0" lang="ru-RU" alt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ru-RU" alt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212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id="{AC7E86B6-4AD0-494B-AF44-08764A256F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696" y="3573016"/>
            <a:ext cx="7136135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-52371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957413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914400" eaLnBrk="0" fontAlgn="base" hangingPunct="0">
              <a:spcAft>
                <a:spcPct val="0"/>
              </a:spcAft>
            </a:pPr>
            <a:r>
              <a:rPr lang="ru-RU" altLang="ru-RU" sz="32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Проекты:</a:t>
            </a:r>
          </a:p>
          <a:p>
            <a:pPr marL="457200" indent="-457200" algn="l" defTabSz="914400" eaLnBrk="0" fontAlgn="base" hangingPunct="0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32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Первый город на реке Чусовой</a:t>
            </a:r>
          </a:p>
          <a:p>
            <a:pPr marL="457200" indent="-457200" algn="l" defTabSz="914400" eaLnBrk="0" fontAlgn="base" hangingPunct="0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32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100-летию революции</a:t>
            </a:r>
          </a:p>
          <a:p>
            <a:pPr marL="457200" indent="-457200" algn="l" defTabSz="914400" eaLnBrk="0" fontAlgn="base" hangingPunct="0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32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Герой нашего времени</a:t>
            </a:r>
            <a:r>
              <a:rPr lang="ru-RU" altLang="ru-RU" sz="3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alt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16D9672-F5DB-4C34-8C3A-7D35FC2A50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832" y="112532"/>
            <a:ext cx="6120680" cy="354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942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id="{AC7E86B6-4AD0-494B-AF44-08764A256F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8704" y="548680"/>
            <a:ext cx="713613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-52371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957413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defTabSz="914400" eaLnBrk="0" fontAlgn="base" hangingPunct="0">
              <a:spcAft>
                <a:spcPct val="0"/>
              </a:spcAft>
            </a:pPr>
            <a:r>
              <a:rPr lang="en-US" alt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https://propolevskoy.ru/pervyj-gorod-na-reke-chusovoj</a:t>
            </a:r>
            <a:endParaRPr lang="ru-RU" altLang="ru-RU" sz="20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E2D13D6-E698-4E01-9811-57D4B55DFD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552" y="1052736"/>
            <a:ext cx="4448944" cy="247641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153E735-8D89-4C02-880E-0817E30338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371" y="1772816"/>
            <a:ext cx="2440605" cy="1766585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1BCA23D-54C6-4C41-80AE-CEC116DF34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445" y="3633092"/>
            <a:ext cx="2693188" cy="2570604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B76B2CF-26FC-4419-BED7-F7A2572B6FE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704" y="3633092"/>
            <a:ext cx="3450238" cy="257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086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711D404-1633-4F8D-8B1D-383AB38EB7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72" y="1340769"/>
            <a:ext cx="2521407" cy="259228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A515996-D0E7-4739-B330-DB1EE51D36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182" y="1638766"/>
            <a:ext cx="1321746" cy="179023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032EE29-197A-4C05-A8A9-5456E56B34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864" y="1052736"/>
            <a:ext cx="1356726" cy="179023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2D0EAC1-BF8D-4F78-ABE3-C1FEF2E68D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064" y="187590"/>
            <a:ext cx="1321747" cy="181015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79EDA06-7771-4569-8CD8-2C5ABECF832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960" y="548680"/>
            <a:ext cx="1356726" cy="1794393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13BA466-F32C-4A46-8B5E-7755D5DB40A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776" y="3578629"/>
            <a:ext cx="4288395" cy="2874707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1CAC21D5-5EF3-44F5-B9FF-DF98DD661B5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612" y="3696592"/>
            <a:ext cx="2031094" cy="2756744"/>
          </a:xfrm>
          <a:prstGeom prst="rect">
            <a:avLst/>
          </a:prstGeom>
        </p:spPr>
      </p:pic>
      <p:sp>
        <p:nvSpPr>
          <p:cNvPr id="19" name="Rectangle 1">
            <a:extLst>
              <a:ext uri="{FF2B5EF4-FFF2-40B4-BE49-F238E27FC236}">
                <a16:creationId xmlns:a16="http://schemas.microsoft.com/office/drawing/2014/main" id="{4B1DC0C4-0C3E-485E-92B9-5E3FD79591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4747" y="111800"/>
            <a:ext cx="602066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-52371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957413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defTabSz="914400" eaLnBrk="0" fontAlgn="base" hangingPunct="0">
              <a:spcAft>
                <a:spcPct val="0"/>
              </a:spcAft>
            </a:pPr>
            <a:r>
              <a:rPr lang="ru-RU" altLang="ru-RU" sz="2000" u="sng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Тематический выпуск </a:t>
            </a: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ru-RU" altLang="ru-RU" sz="2000" u="sng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 Дню города</a:t>
            </a:r>
            <a:endParaRPr lang="ru-RU" altLang="ru-RU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">
            <a:extLst>
              <a:ext uri="{FF2B5EF4-FFF2-40B4-BE49-F238E27FC236}">
                <a16:creationId xmlns:a16="http://schemas.microsoft.com/office/drawing/2014/main" id="{1CFA484D-132E-4F7F-BC92-C177034CE9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9296" y="2151535"/>
            <a:ext cx="358802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-52371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957413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defTabSz="914400" eaLnBrk="0" fontAlgn="base" hangingPunct="0">
              <a:spcAft>
                <a:spcPct val="0"/>
              </a:spcAft>
            </a:pPr>
            <a:r>
              <a:rPr lang="ru-RU" altLang="ru-RU" sz="2000" u="sng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Прогулка с «Диалогом»</a:t>
            </a:r>
            <a:endParaRPr lang="ru-RU" altLang="ru-RU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1">
            <a:extLst>
              <a:ext uri="{FF2B5EF4-FFF2-40B4-BE49-F238E27FC236}">
                <a16:creationId xmlns:a16="http://schemas.microsoft.com/office/drawing/2014/main" id="{59C4ABF2-A6CB-4DED-9E5E-F56D5D6683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1788" y="931659"/>
            <a:ext cx="267352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-52371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957413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defTabSz="914400" eaLnBrk="0" fontAlgn="base" hangingPunct="0">
              <a:spcAft>
                <a:spcPct val="0"/>
              </a:spcAft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Тираж увеличен на 1000 </a:t>
            </a:r>
            <a:r>
              <a:rPr lang="ru-RU" alt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экз</a:t>
            </a:r>
            <a:endParaRPr lang="ru-RU" alt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Участие журналистов в краеведческих чтениях</a:t>
            </a: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Реклама </a:t>
            </a:r>
          </a:p>
        </p:txBody>
      </p:sp>
      <p:sp>
        <p:nvSpPr>
          <p:cNvPr id="22" name="Rectangle 1">
            <a:extLst>
              <a:ext uri="{FF2B5EF4-FFF2-40B4-BE49-F238E27FC236}">
                <a16:creationId xmlns:a16="http://schemas.microsoft.com/office/drawing/2014/main" id="{8763A70A-A47F-438F-AC5D-EE4B1D603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9436" y="173640"/>
            <a:ext cx="1498503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-52371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957413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914400" eaLnBrk="0" fontAlgn="base" hangingPunct="0">
              <a:spcAft>
                <a:spcPct val="0"/>
              </a:spcAft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Новая идея </a:t>
            </a:r>
          </a:p>
          <a:p>
            <a:pPr algn="l" defTabSz="914400" eaLnBrk="0" fontAlgn="base" hangingPunct="0">
              <a:spcAft>
                <a:spcPct val="0"/>
              </a:spcAft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брендинга Полевского</a:t>
            </a:r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18B1F98D-B477-408B-AFD1-D8D03B6C621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472" y="4151886"/>
            <a:ext cx="1653931" cy="2301450"/>
          </a:xfrm>
          <a:prstGeom prst="rect">
            <a:avLst/>
          </a:prstGeom>
        </p:spPr>
      </p:pic>
      <p:sp>
        <p:nvSpPr>
          <p:cNvPr id="26" name="Rectangle 1">
            <a:extLst>
              <a:ext uri="{FF2B5EF4-FFF2-40B4-BE49-F238E27FC236}">
                <a16:creationId xmlns:a16="http://schemas.microsoft.com/office/drawing/2014/main" id="{DADCCAB4-E96F-412B-9A8E-64C509818C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3293" y="2564904"/>
            <a:ext cx="4452116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-52371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957413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defTabSz="914400" eaLnBrk="0" fontAlgn="base" hangingPunct="0">
              <a:spcAft>
                <a:spcPct val="0"/>
              </a:spcAft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Интерактивная карта</a:t>
            </a: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Путеводитель по историческим местам</a:t>
            </a: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Продолжение в виде следующего проекта</a:t>
            </a: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Выпуск календаря</a:t>
            </a: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Съемка фильма</a:t>
            </a: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41503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42FFE26-8FA2-429B-8D9C-123DF2DA0C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816" y="-27384"/>
            <a:ext cx="6465168" cy="1911156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CA01096D-CAE6-4216-9BE7-57D1359E0E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4728" y="1772816"/>
            <a:ext cx="713613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-52371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957413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https://propolevskoy.ru/geroj-nashego-vremeni-2017</a:t>
            </a:r>
          </a:p>
        </p:txBody>
      </p: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58BD3A30-9056-4624-A055-628556B3040E}"/>
              </a:ext>
            </a:extLst>
          </p:cNvPr>
          <p:cNvGrpSpPr/>
          <p:nvPr/>
        </p:nvGrpSpPr>
        <p:grpSpPr>
          <a:xfrm>
            <a:off x="3314371" y="2130030"/>
            <a:ext cx="1926661" cy="3686191"/>
            <a:chOff x="3363286" y="2132856"/>
            <a:chExt cx="1926661" cy="3686191"/>
          </a:xfrm>
        </p:grpSpPr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9FA434A0-826E-4CAB-AA1B-282A1D7CCB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8824" y="2132856"/>
              <a:ext cx="1921123" cy="1879306"/>
            </a:xfrm>
            <a:prstGeom prst="rect">
              <a:avLst/>
            </a:prstGeom>
          </p:spPr>
        </p:pic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id="{4E3B18B2-5191-4806-BA4B-7544903808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3286" y="3924474"/>
              <a:ext cx="1916295" cy="1894573"/>
            </a:xfrm>
            <a:prstGeom prst="rect">
              <a:avLst/>
            </a:prstGeom>
          </p:spPr>
        </p:pic>
      </p:grpSp>
      <p:sp>
        <p:nvSpPr>
          <p:cNvPr id="13" name="Rectangle 1">
            <a:extLst>
              <a:ext uri="{FF2B5EF4-FFF2-40B4-BE49-F238E27FC236}">
                <a16:creationId xmlns:a16="http://schemas.microsoft.com/office/drawing/2014/main" id="{8A24B830-E084-4446-9F8E-058522C1E8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6816" y="5805264"/>
            <a:ext cx="234197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-52371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957413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914400" eaLnBrk="0" fontAlgn="base" hangingPunct="0">
              <a:spcAft>
                <a:spcPct val="0"/>
              </a:spcAft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Голосование с помощью </a:t>
            </a:r>
          </a:p>
          <a:p>
            <a:pPr marL="285750" indent="-285750" algn="l" defTabSz="914400" eaLnBrk="0" fontAlgn="base" hangingPunct="0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купонов, </a:t>
            </a:r>
          </a:p>
          <a:p>
            <a:pPr marL="285750" indent="-285750" algn="l" defTabSz="914400" eaLnBrk="0" fontAlgn="base" hangingPunct="0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на сайте, </a:t>
            </a:r>
          </a:p>
          <a:p>
            <a:pPr marL="285750" indent="-285750" algn="l" defTabSz="914400" eaLnBrk="0" fontAlgn="base" hangingPunct="0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 социальных группах</a:t>
            </a:r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D6F9E12D-FF14-4A6F-B1F6-C00991B4B9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5008" y="2492896"/>
            <a:ext cx="4608512" cy="3200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-52371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957413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ru-RU" sz="20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Проводится с 2015 года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endParaRPr lang="ru-RU" sz="20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 2017 году приняли участие в голосовании около 5000 человек, номинировано 40,</a:t>
            </a:r>
          </a:p>
          <a:p>
            <a:pPr algn="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статуэтки вручены 25.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Подписка на итоговом награждении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Диплом Всероссийского конкурса </a:t>
            </a:r>
          </a:p>
          <a:p>
            <a:pPr algn="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«Патриот России» </a:t>
            </a:r>
          </a:p>
          <a:p>
            <a:pPr algn="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 номинации «Мы – россияне!! 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25C564B-82A3-4B9C-9651-AB92EB44FCD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3" y="1283450"/>
            <a:ext cx="2855813" cy="1836893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37ADFEB1-2431-4A5F-B173-210BD20162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3" y="3212976"/>
            <a:ext cx="2953981" cy="1757566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D613546-3784-4AD3-A25F-6B6FCD85A2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" y="5037835"/>
            <a:ext cx="2953981" cy="1769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774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BECCFFF1-DA0A-4067-A7E8-02E966F19A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3120" y="4754760"/>
            <a:ext cx="446086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-52371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ctr" defTabSz="957413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defTabSz="914400" eaLnBrk="0" fontAlgn="base" hangingPunct="0">
              <a:spcAft>
                <a:spcPct val="0"/>
              </a:spcAft>
            </a:pPr>
            <a:r>
              <a:rPr lang="ru-RU" alt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главный редактор Елена </a:t>
            </a:r>
            <a:r>
              <a:rPr lang="ru-RU" altLang="ru-RU" sz="2000" dirty="0" err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Рыбчак</a:t>
            </a:r>
            <a:endParaRPr lang="ru-RU" altLang="ru-RU" sz="20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US" alt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eribchak@yandex.ru</a:t>
            </a:r>
            <a:r>
              <a:rPr lang="en-US" alt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US" alt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8-922-210-44-84</a:t>
            </a:r>
            <a:endParaRPr lang="ru-RU" altLang="ru-RU" sz="20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B3E6FD2-FD82-4061-A608-4DA46211002A}"/>
              </a:ext>
            </a:extLst>
          </p:cNvPr>
          <p:cNvSpPr/>
          <p:nvPr/>
        </p:nvSpPr>
        <p:spPr>
          <a:xfrm>
            <a:off x="3224808" y="3502749"/>
            <a:ext cx="59545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  </a:t>
            </a:r>
            <a:r>
              <a:rPr lang="ru-RU" altLang="ru-RU" sz="3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  <a:endParaRPr lang="ru-RU" sz="3600" b="1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3D5A67A-4D86-4D36-A8A7-CA1794E6D1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792" y="188640"/>
            <a:ext cx="3042548" cy="298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7833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140</Words>
  <Application>Microsoft Office PowerPoint</Application>
  <PresentationFormat>Лист A4 (210x297 мм)</PresentationFormat>
  <Paragraphs>40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Тема Office</vt:lpstr>
      <vt:lpstr>«Проекты в принте и онлайне,  как они дополняют друг друга  и влияют на конечный результат»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 Windows</cp:lastModifiedBy>
  <cp:revision>21</cp:revision>
  <dcterms:created xsi:type="dcterms:W3CDTF">2018-07-06T03:32:10Z</dcterms:created>
  <dcterms:modified xsi:type="dcterms:W3CDTF">2018-07-06T05:37:36Z</dcterms:modified>
</cp:coreProperties>
</file>