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9"/>
  </p:notesMasterIdLst>
  <p:handoutMasterIdLst>
    <p:handoutMasterId r:id="rId20"/>
  </p:handoutMasterIdLst>
  <p:sldIdLst>
    <p:sldId id="256" r:id="rId3"/>
    <p:sldId id="690" r:id="rId4"/>
    <p:sldId id="258" r:id="rId5"/>
    <p:sldId id="757" r:id="rId6"/>
    <p:sldId id="758" r:id="rId7"/>
    <p:sldId id="776" r:id="rId8"/>
    <p:sldId id="777" r:id="rId9"/>
    <p:sldId id="708" r:id="rId10"/>
    <p:sldId id="775" r:id="rId11"/>
    <p:sldId id="774" r:id="rId12"/>
    <p:sldId id="712" r:id="rId13"/>
    <p:sldId id="765" r:id="rId14"/>
    <p:sldId id="766" r:id="rId15"/>
    <p:sldId id="778" r:id="rId16"/>
    <p:sldId id="779" r:id="rId17"/>
    <p:sldId id="689" r:id="rId18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" charset="0"/>
        <a:cs typeface="Arial" charset="0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" charset="0"/>
        <a:cs typeface="Arial" charset="0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" charset="0"/>
        <a:cs typeface="Arial" charset="0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" charset="0"/>
        <a:cs typeface="Arial" charset="0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20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3" autoAdjust="0"/>
    <p:restoredTop sz="86450"/>
  </p:normalViewPr>
  <p:slideViewPr>
    <p:cSldViewPr>
      <p:cViewPr varScale="1">
        <p:scale>
          <a:sx n="110" d="100"/>
          <a:sy n="110" d="100"/>
        </p:scale>
        <p:origin x="656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3B67C-5D5E-B343-B94C-DE04330ED68D}" type="datetimeFigureOut">
              <a:rPr lang="ru-RU" smtClean="0"/>
              <a:t>05.07.2018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62FA37-E45A-E141-BD19-B1C2C7CB5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335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76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77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78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79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80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81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82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83" name="AutoShape 1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84" name="AutoShape 1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85" name="AutoShape 1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86" name="AutoShape 1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87" name="AutoShape 1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88" name="AutoShape 1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89" name="AutoShape 1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90" name="AutoShape 1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91" name="AutoShape 1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92" name="AutoShape 1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93" name="AutoShape 2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94" name="AutoShape 2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95" name="AutoShape 2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96" name="AutoShape 2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97" name="AutoShape 2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98" name="AutoShape 2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099" name="AutoShape 2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100" name="AutoShape 2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101" name="AutoShape 2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102" name="AutoShape 2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103" name="Rectangle 30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297487" cy="396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" name="Rectangle 31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00750" cy="476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 smtClean="0"/>
          </a:p>
        </p:txBody>
      </p:sp>
      <p:sp>
        <p:nvSpPr>
          <p:cNvPr id="3105" name="Text Box 32"/>
          <p:cNvSpPr txBox="1">
            <a:spLocks noChangeArrowheads="1"/>
          </p:cNvSpPr>
          <p:nvPr/>
        </p:nvSpPr>
        <p:spPr bwMode="auto">
          <a:xfrm>
            <a:off x="0" y="0"/>
            <a:ext cx="3278188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106" name="Text Box 33"/>
          <p:cNvSpPr txBox="1">
            <a:spLocks noChangeArrowheads="1"/>
          </p:cNvSpPr>
          <p:nvPr/>
        </p:nvSpPr>
        <p:spPr bwMode="auto">
          <a:xfrm>
            <a:off x="4278313" y="0"/>
            <a:ext cx="3278187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107" name="Text Box 34"/>
          <p:cNvSpPr txBox="1">
            <a:spLocks noChangeArrowheads="1"/>
          </p:cNvSpPr>
          <p:nvPr/>
        </p:nvSpPr>
        <p:spPr bwMode="auto">
          <a:xfrm>
            <a:off x="0" y="10156825"/>
            <a:ext cx="3278188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ru-RU" altLang="ru-RU"/>
          </a:p>
        </p:txBody>
      </p:sp>
      <p:sp>
        <p:nvSpPr>
          <p:cNvPr id="3" name="Rectangle 35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5238"/>
            <a:ext cx="3233737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95000"/>
              </a:lnSpc>
              <a:buClrTx/>
              <a:buSzPct val="100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4034AF9A-77AC-A944-9F56-B27229A9D4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5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D81B436-F0D9-894F-8785-B12EFBBD010F}" type="slidenum">
              <a:rPr lang="ru-RU" altLang="ru-RU" sz="1400">
                <a:ea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ru-RU" altLang="ru-RU" sz="1400">
              <a:ea typeface="Arial Unicode MS" charset="0"/>
            </a:endParaRPr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353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 algn="r" eaLnBrk="1" hangingPunct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5F9222AB-AB65-4A4D-8083-D7F55BFFC8D7}" type="slidenum">
              <a:rPr lang="ru-RU" altLang="ru-RU" sz="1400"/>
              <a:pPr algn="r" eaLnBrk="1" hangingPunct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ru-RU" altLang="ru-RU" sz="1400"/>
          </a:p>
        </p:txBody>
      </p:sp>
      <p:sp>
        <p:nvSpPr>
          <p:cNvPr id="5124" name="Text Box 2"/>
          <p:cNvSpPr txBox="1">
            <a:spLocks noChangeArrowheads="1"/>
          </p:cNvSpPr>
          <p:nvPr/>
        </p:nvSpPr>
        <p:spPr bwMode="auto">
          <a:xfrm>
            <a:off x="4278313" y="10155238"/>
            <a:ext cx="3236912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 algn="r" eaLnBrk="1" hangingPunct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08380CB0-E200-784C-B6B6-99B6FA544AF2}" type="slidenum">
              <a:rPr lang="ru-RU" altLang="ru-RU" sz="1400"/>
              <a:pPr algn="r" eaLnBrk="1" hangingPunct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ru-RU" altLang="ru-RU" sz="140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4278313" y="10155238"/>
            <a:ext cx="327342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 algn="r" eaLnBrk="1" hangingPunct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532634BA-6DE1-2547-B4A6-C8AB133A48FF}" type="slidenum">
              <a:rPr lang="ru-RU" altLang="ru-RU" sz="1400">
                <a:ea typeface="Microsoft YaHei" charset="-122"/>
              </a:rPr>
              <a:pPr algn="r" eaLnBrk="1" hangingPunct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ru-RU" altLang="ru-RU" sz="1400">
              <a:ea typeface="Microsoft YaHei" charset="-122"/>
            </a:endParaRPr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 algn="r" eaLnBrk="1" hangingPunct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B747709E-982A-7046-A023-9C306B082DDB}" type="slidenum">
              <a:rPr lang="ru-RU" altLang="ru-RU" sz="1400">
                <a:ea typeface="Microsoft YaHei" charset="-122"/>
              </a:rPr>
              <a:pPr algn="r" eaLnBrk="1" hangingPunct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ru-RU" altLang="ru-RU" sz="1400">
              <a:ea typeface="Microsoft YaHei" charset="-122"/>
            </a:endParaRPr>
          </a:p>
        </p:txBody>
      </p:sp>
      <p:sp>
        <p:nvSpPr>
          <p:cNvPr id="5127" name="Rectangle 5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ru-RU" altLang="ru-RU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812800"/>
            <a:ext cx="5281613" cy="3960813"/>
          </a:xfrm>
        </p:spPr>
      </p:sp>
      <p:sp>
        <p:nvSpPr>
          <p:cNvPr id="139266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ru-RU" altLang="x-none">
              <a:latin typeface="Times New Roman" charset="0"/>
            </a:endParaRPr>
          </a:p>
        </p:txBody>
      </p:sp>
      <p:sp>
        <p:nvSpPr>
          <p:cNvPr id="139267" name="Номер слайда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FC5EC551-79F6-4A4B-98AA-DEB16352A66B}" type="slidenum">
              <a:rPr lang="ru-RU" altLang="x-none">
                <a:solidFill>
                  <a:srgbClr val="000000"/>
                </a:solidFill>
                <a:latin typeface="Times New Roman" charset="0"/>
              </a:rPr>
              <a:pPr/>
              <a:t>10</a:t>
            </a:fld>
            <a:endParaRPr lang="ru-RU" altLang="x-none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39268" name="Верхний колонтитул 4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x-none"/>
          </a:p>
        </p:txBody>
      </p:sp>
    </p:spTree>
    <p:extLst>
      <p:ext uri="{BB962C8B-B14F-4D97-AF65-F5344CB8AC3E}">
        <p14:creationId xmlns:p14="http://schemas.microsoft.com/office/powerpoint/2010/main" val="6911899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812800"/>
            <a:ext cx="5281613" cy="3960813"/>
          </a:xfrm>
        </p:spPr>
      </p:sp>
      <p:sp>
        <p:nvSpPr>
          <p:cNvPr id="145410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ru-RU" altLang="x-none">
              <a:latin typeface="Times New Roman" charset="0"/>
            </a:endParaRPr>
          </a:p>
        </p:txBody>
      </p:sp>
      <p:sp>
        <p:nvSpPr>
          <p:cNvPr id="145411" name="Номер слайда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D039FBE8-A5DB-B54C-992E-093D8AAD5522}" type="slidenum">
              <a:rPr lang="ru-RU" altLang="x-none">
                <a:solidFill>
                  <a:srgbClr val="000000"/>
                </a:solidFill>
                <a:latin typeface="Times New Roman" charset="0"/>
              </a:rPr>
              <a:pPr/>
              <a:t>11</a:t>
            </a:fld>
            <a:endParaRPr lang="ru-RU" altLang="x-none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45412" name="Верхний колонтитул 4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x-none"/>
          </a:p>
        </p:txBody>
      </p:sp>
    </p:spTree>
    <p:extLst>
      <p:ext uri="{BB962C8B-B14F-4D97-AF65-F5344CB8AC3E}">
        <p14:creationId xmlns:p14="http://schemas.microsoft.com/office/powerpoint/2010/main" val="3173482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812800"/>
            <a:ext cx="5281613" cy="3960813"/>
          </a:xfrm>
        </p:spPr>
      </p:sp>
      <p:sp>
        <p:nvSpPr>
          <p:cNvPr id="139266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ru-RU" altLang="x-none">
              <a:latin typeface="Times New Roman" charset="0"/>
            </a:endParaRPr>
          </a:p>
        </p:txBody>
      </p:sp>
      <p:sp>
        <p:nvSpPr>
          <p:cNvPr id="139267" name="Номер слайда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FC5EC551-79F6-4A4B-98AA-DEB16352A66B}" type="slidenum">
              <a:rPr lang="ru-RU" altLang="x-none">
                <a:solidFill>
                  <a:srgbClr val="000000"/>
                </a:solidFill>
                <a:latin typeface="Times New Roman" charset="0"/>
              </a:rPr>
              <a:pPr/>
              <a:t>12</a:t>
            </a:fld>
            <a:endParaRPr lang="ru-RU" altLang="x-none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39268" name="Верхний колонтитул 4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x-none"/>
          </a:p>
        </p:txBody>
      </p:sp>
    </p:spTree>
    <p:extLst>
      <p:ext uri="{BB962C8B-B14F-4D97-AF65-F5344CB8AC3E}">
        <p14:creationId xmlns:p14="http://schemas.microsoft.com/office/powerpoint/2010/main" val="19427245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812800"/>
            <a:ext cx="5281613" cy="3960813"/>
          </a:xfrm>
        </p:spPr>
      </p:sp>
      <p:sp>
        <p:nvSpPr>
          <p:cNvPr id="139266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ru-RU" altLang="x-none">
              <a:latin typeface="Times New Roman" charset="0"/>
            </a:endParaRPr>
          </a:p>
        </p:txBody>
      </p:sp>
      <p:sp>
        <p:nvSpPr>
          <p:cNvPr id="139267" name="Номер слайда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FC5EC551-79F6-4A4B-98AA-DEB16352A66B}" type="slidenum">
              <a:rPr lang="ru-RU" altLang="x-none">
                <a:solidFill>
                  <a:srgbClr val="000000"/>
                </a:solidFill>
                <a:latin typeface="Times New Roman" charset="0"/>
              </a:rPr>
              <a:pPr/>
              <a:t>13</a:t>
            </a:fld>
            <a:endParaRPr lang="ru-RU" altLang="x-none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39268" name="Верхний колонтитул 4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x-none"/>
          </a:p>
        </p:txBody>
      </p:sp>
    </p:spTree>
    <p:extLst>
      <p:ext uri="{BB962C8B-B14F-4D97-AF65-F5344CB8AC3E}">
        <p14:creationId xmlns:p14="http://schemas.microsoft.com/office/powerpoint/2010/main" val="2657434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812800"/>
            <a:ext cx="5281613" cy="3960813"/>
          </a:xfrm>
        </p:spPr>
      </p:sp>
      <p:sp>
        <p:nvSpPr>
          <p:cNvPr id="139266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ru-RU" altLang="x-none">
              <a:latin typeface="Times New Roman" charset="0"/>
            </a:endParaRPr>
          </a:p>
        </p:txBody>
      </p:sp>
      <p:sp>
        <p:nvSpPr>
          <p:cNvPr id="139267" name="Номер слайда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FC5EC551-79F6-4A4B-98AA-DEB16352A66B}" type="slidenum">
              <a:rPr lang="ru-RU" altLang="x-none">
                <a:solidFill>
                  <a:srgbClr val="000000"/>
                </a:solidFill>
                <a:latin typeface="Times New Roman" charset="0"/>
              </a:rPr>
              <a:pPr/>
              <a:t>14</a:t>
            </a:fld>
            <a:endParaRPr lang="ru-RU" altLang="x-none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39268" name="Верхний колонтитул 4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x-none"/>
          </a:p>
        </p:txBody>
      </p:sp>
    </p:spTree>
    <p:extLst>
      <p:ext uri="{BB962C8B-B14F-4D97-AF65-F5344CB8AC3E}">
        <p14:creationId xmlns:p14="http://schemas.microsoft.com/office/powerpoint/2010/main" val="13295976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812800"/>
            <a:ext cx="5281613" cy="3960813"/>
          </a:xfrm>
        </p:spPr>
      </p:sp>
      <p:sp>
        <p:nvSpPr>
          <p:cNvPr id="139266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ru-RU" altLang="x-none">
              <a:latin typeface="Times New Roman" charset="0"/>
            </a:endParaRPr>
          </a:p>
        </p:txBody>
      </p:sp>
      <p:sp>
        <p:nvSpPr>
          <p:cNvPr id="139267" name="Номер слайда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FC5EC551-79F6-4A4B-98AA-DEB16352A66B}" type="slidenum">
              <a:rPr lang="ru-RU" altLang="x-none">
                <a:solidFill>
                  <a:srgbClr val="000000"/>
                </a:solidFill>
                <a:latin typeface="Times New Roman" charset="0"/>
              </a:rPr>
              <a:pPr/>
              <a:t>15</a:t>
            </a:fld>
            <a:endParaRPr lang="ru-RU" altLang="x-none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39268" name="Верхний колонтитул 4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x-none"/>
          </a:p>
        </p:txBody>
      </p:sp>
    </p:spTree>
    <p:extLst>
      <p:ext uri="{BB962C8B-B14F-4D97-AF65-F5344CB8AC3E}">
        <p14:creationId xmlns:p14="http://schemas.microsoft.com/office/powerpoint/2010/main" val="18934180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5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88BFCB0-D592-2D40-B66E-16728184413A}" type="slidenum">
              <a:rPr lang="ru-RU" altLang="ru-RU" sz="1400">
                <a:ea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ru-RU" altLang="ru-RU" sz="1400">
              <a:ea typeface="Arial Unicode MS" charset="0"/>
            </a:endParaRPr>
          </a:p>
        </p:txBody>
      </p:sp>
      <p:sp>
        <p:nvSpPr>
          <p:cNvPr id="75779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353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 algn="r" eaLnBrk="1" hangingPunct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4AACF643-04E5-F94A-AC6D-A5C15E2193A8}" type="slidenum">
              <a:rPr lang="ru-RU" altLang="ru-RU" sz="1400"/>
              <a:pPr algn="r" eaLnBrk="1" hangingPunct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ru-RU" altLang="ru-RU" sz="1400"/>
          </a:p>
        </p:txBody>
      </p:sp>
      <p:sp>
        <p:nvSpPr>
          <p:cNvPr id="75780" name="Text Box 2"/>
          <p:cNvSpPr txBox="1">
            <a:spLocks noChangeArrowheads="1"/>
          </p:cNvSpPr>
          <p:nvPr/>
        </p:nvSpPr>
        <p:spPr bwMode="auto">
          <a:xfrm>
            <a:off x="4278313" y="10155238"/>
            <a:ext cx="3236912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 algn="r" eaLnBrk="1" hangingPunct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5B969AFE-0A9B-0843-9A68-B37BE2C64FCC}" type="slidenum">
              <a:rPr lang="ru-RU" altLang="ru-RU" sz="1400"/>
              <a:pPr algn="r" eaLnBrk="1" hangingPunct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ru-RU" altLang="ru-RU" sz="1400"/>
          </a:p>
        </p:txBody>
      </p:sp>
      <p:sp>
        <p:nvSpPr>
          <p:cNvPr id="75781" name="Text Box 3"/>
          <p:cNvSpPr txBox="1">
            <a:spLocks noChangeArrowheads="1"/>
          </p:cNvSpPr>
          <p:nvPr/>
        </p:nvSpPr>
        <p:spPr bwMode="auto">
          <a:xfrm>
            <a:off x="4278313" y="10155238"/>
            <a:ext cx="327342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 algn="r" eaLnBrk="1" hangingPunct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A19EF105-0163-B048-B45A-C283EB111915}" type="slidenum">
              <a:rPr lang="ru-RU" altLang="ru-RU" sz="1400">
                <a:ea typeface="Microsoft YaHei" charset="-122"/>
              </a:rPr>
              <a:pPr algn="r" eaLnBrk="1" hangingPunct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ru-RU" altLang="ru-RU" sz="1400">
              <a:ea typeface="Microsoft YaHei" charset="-122"/>
            </a:endParaRPr>
          </a:p>
        </p:txBody>
      </p:sp>
      <p:sp>
        <p:nvSpPr>
          <p:cNvPr id="75782" name="Text Box 4"/>
          <p:cNvSpPr txBox="1">
            <a:spLocks noChangeArrowheads="1"/>
          </p:cNvSpPr>
          <p:nvPr/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 algn="r" eaLnBrk="1" hangingPunct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160BF1CD-3D6D-DC47-8D80-097539C6557C}" type="slidenum">
              <a:rPr lang="ru-RU" altLang="ru-RU" sz="1400">
                <a:ea typeface="Microsoft YaHei" charset="-122"/>
              </a:rPr>
              <a:pPr algn="r" eaLnBrk="1" hangingPunct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ru-RU" altLang="ru-RU" sz="1400">
              <a:ea typeface="Microsoft YaHei" charset="-122"/>
            </a:endParaRPr>
          </a:p>
        </p:txBody>
      </p:sp>
      <p:sp>
        <p:nvSpPr>
          <p:cNvPr id="75783" name="Rectangle 5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8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0438" cy="48037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ru-RU" altLang="ru-RU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518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77FD1B5-ED96-FB47-93A3-BF567E844E43}" type="slidenum">
              <a:rPr lang="ru-RU" altLang="ru-RU" sz="1400">
                <a:ea typeface="Microsoft YaHei" charset="-122"/>
                <a:cs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ru-RU" altLang="ru-RU" sz="1400">
              <a:ea typeface="Microsoft YaHei" charset="-122"/>
              <a:cs typeface="Arial Unicode MS" charset="0"/>
            </a:endParaRPr>
          </a:p>
        </p:txBody>
      </p:sp>
      <p:sp>
        <p:nvSpPr>
          <p:cNvPr id="7171" name="Text Box 1"/>
          <p:cNvSpPr txBox="1">
            <a:spLocks noChangeArrowheads="1"/>
          </p:cNvSpPr>
          <p:nvPr/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705E703B-FEFB-B54B-9AF5-140DBFDCEA30}" type="slidenum">
              <a:rPr lang="ru-RU" altLang="ru-RU" sz="1400">
                <a:cs typeface="Arial Unicode MS" charset="0"/>
              </a:rPr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ru-RU" altLang="ru-RU" sz="1400">
              <a:cs typeface="Arial Unicode MS" charset="0"/>
            </a:endParaRPr>
          </a:p>
        </p:txBody>
      </p:sp>
      <p:sp>
        <p:nvSpPr>
          <p:cNvPr id="71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2988" y="950913"/>
            <a:ext cx="6234112" cy="46751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1850" y="5937250"/>
            <a:ext cx="6656388" cy="56149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ru-RU" altLang="ru-RU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320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5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FFE69A5-AB0D-5B43-8551-5A46F1F8281D}" type="slidenum">
              <a:rPr lang="ru-RU" altLang="ru-RU" sz="1400">
                <a:ea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ru-RU" altLang="ru-RU" sz="1400">
              <a:ea typeface="Arial Unicode MS" charset="0"/>
            </a:endParaRPr>
          </a:p>
        </p:txBody>
      </p:sp>
      <p:sp>
        <p:nvSpPr>
          <p:cNvPr id="7171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353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 algn="r" eaLnBrk="1" hangingPunct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F8C2CAFD-C12D-5341-9E60-7340F8F2C518}" type="slidenum">
              <a:rPr lang="ru-RU" altLang="ru-RU" sz="1400"/>
              <a:pPr algn="r" eaLnBrk="1" hangingPunct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ru-RU" altLang="ru-RU" sz="1400"/>
          </a:p>
        </p:txBody>
      </p:sp>
      <p:sp>
        <p:nvSpPr>
          <p:cNvPr id="7172" name="Text Box 2"/>
          <p:cNvSpPr txBox="1">
            <a:spLocks noChangeArrowheads="1"/>
          </p:cNvSpPr>
          <p:nvPr/>
        </p:nvSpPr>
        <p:spPr bwMode="auto">
          <a:xfrm>
            <a:off x="4278313" y="10155238"/>
            <a:ext cx="3236912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 algn="r" eaLnBrk="1" hangingPunct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18BCB5C5-C0E3-214A-9A19-2A7976295A8D}" type="slidenum">
              <a:rPr lang="ru-RU" altLang="ru-RU" sz="1400"/>
              <a:pPr algn="r" eaLnBrk="1" hangingPunct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ru-RU" altLang="ru-RU" sz="1400"/>
          </a:p>
        </p:txBody>
      </p:sp>
      <p:sp>
        <p:nvSpPr>
          <p:cNvPr id="717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30825" cy="39973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37263" cy="48006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ru-RU" altLang="ru-R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5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FFE69A5-AB0D-5B43-8551-5A46F1F8281D}" type="slidenum">
              <a:rPr lang="ru-RU" altLang="ru-RU" sz="1400">
                <a:ea typeface="Arial Unicode MS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ru-RU" altLang="ru-RU" sz="1400">
              <a:ea typeface="Arial Unicode MS" charset="0"/>
            </a:endParaRPr>
          </a:p>
        </p:txBody>
      </p:sp>
      <p:sp>
        <p:nvSpPr>
          <p:cNvPr id="7171" name="Text Box 1"/>
          <p:cNvSpPr txBox="1">
            <a:spLocks noChangeArrowheads="1"/>
          </p:cNvSpPr>
          <p:nvPr/>
        </p:nvSpPr>
        <p:spPr bwMode="auto">
          <a:xfrm>
            <a:off x="4278313" y="10155238"/>
            <a:ext cx="32353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 algn="r" eaLnBrk="1" hangingPunct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F8C2CAFD-C12D-5341-9E60-7340F8F2C518}" type="slidenum">
              <a:rPr lang="ru-RU" altLang="ru-RU" sz="1400"/>
              <a:pPr algn="r" eaLnBrk="1" hangingPunct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ru-RU" altLang="ru-RU" sz="1400"/>
          </a:p>
        </p:txBody>
      </p:sp>
      <p:sp>
        <p:nvSpPr>
          <p:cNvPr id="7172" name="Text Box 2"/>
          <p:cNvSpPr txBox="1">
            <a:spLocks noChangeArrowheads="1"/>
          </p:cNvSpPr>
          <p:nvPr/>
        </p:nvSpPr>
        <p:spPr bwMode="auto">
          <a:xfrm>
            <a:off x="4278313" y="10155238"/>
            <a:ext cx="3236912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 algn="r" eaLnBrk="1" hangingPunct="1">
              <a:lnSpc>
                <a:spcPct val="95000"/>
              </a:lnSpc>
              <a:spcBef>
                <a:spcPct val="0"/>
              </a:spcBef>
              <a:buClrTx/>
              <a:buFontTx/>
              <a:buNone/>
            </a:pPr>
            <a:fld id="{18BCB5C5-C0E3-214A-9A19-2A7976295A8D}" type="slidenum">
              <a:rPr lang="ru-RU" altLang="ru-RU" sz="1400"/>
              <a:pPr algn="r" eaLnBrk="1" hangingPunct="1">
                <a:lnSpc>
                  <a:spcPct val="95000"/>
                </a:lnSpc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ru-RU" altLang="ru-RU" sz="1400"/>
          </a:p>
        </p:txBody>
      </p:sp>
      <p:sp>
        <p:nvSpPr>
          <p:cNvPr id="717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30825" cy="39973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37263" cy="48006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ru-RU" altLang="ru-RU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202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812800"/>
            <a:ext cx="5281613" cy="3960813"/>
          </a:xfrm>
        </p:spPr>
      </p:sp>
      <p:sp>
        <p:nvSpPr>
          <p:cNvPr id="139266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ru-RU" altLang="x-none">
              <a:latin typeface="Times New Roman" charset="0"/>
            </a:endParaRPr>
          </a:p>
        </p:txBody>
      </p:sp>
      <p:sp>
        <p:nvSpPr>
          <p:cNvPr id="139267" name="Номер слайда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FC5EC551-79F6-4A4B-98AA-DEB16352A66B}" type="slidenum">
              <a:rPr lang="ru-RU" altLang="x-none">
                <a:solidFill>
                  <a:srgbClr val="000000"/>
                </a:solidFill>
                <a:latin typeface="Times New Roman" charset="0"/>
              </a:rPr>
              <a:pPr/>
              <a:t>5</a:t>
            </a:fld>
            <a:endParaRPr lang="ru-RU" altLang="x-none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39268" name="Верхний колонтитул 4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x-none"/>
          </a:p>
        </p:txBody>
      </p:sp>
    </p:spTree>
    <p:extLst>
      <p:ext uri="{BB962C8B-B14F-4D97-AF65-F5344CB8AC3E}">
        <p14:creationId xmlns:p14="http://schemas.microsoft.com/office/powerpoint/2010/main" val="2095721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812800"/>
            <a:ext cx="5281613" cy="3960813"/>
          </a:xfrm>
        </p:spPr>
      </p:sp>
      <p:sp>
        <p:nvSpPr>
          <p:cNvPr id="145410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ru-RU" altLang="x-none">
              <a:latin typeface="Times New Roman" charset="0"/>
            </a:endParaRPr>
          </a:p>
        </p:txBody>
      </p:sp>
      <p:sp>
        <p:nvSpPr>
          <p:cNvPr id="145411" name="Номер слайда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D039FBE8-A5DB-B54C-992E-093D8AAD5522}" type="slidenum">
              <a:rPr lang="ru-RU" altLang="x-none">
                <a:solidFill>
                  <a:srgbClr val="000000"/>
                </a:solidFill>
                <a:latin typeface="Times New Roman" charset="0"/>
              </a:rPr>
              <a:pPr/>
              <a:t>6</a:t>
            </a:fld>
            <a:endParaRPr lang="ru-RU" altLang="x-none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45412" name="Верхний колонтитул 4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x-none"/>
          </a:p>
        </p:txBody>
      </p:sp>
    </p:spTree>
    <p:extLst>
      <p:ext uri="{BB962C8B-B14F-4D97-AF65-F5344CB8AC3E}">
        <p14:creationId xmlns:p14="http://schemas.microsoft.com/office/powerpoint/2010/main" val="1804478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812800"/>
            <a:ext cx="5281613" cy="3960813"/>
          </a:xfrm>
        </p:spPr>
      </p:sp>
      <p:sp>
        <p:nvSpPr>
          <p:cNvPr id="145410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ru-RU" altLang="x-none">
              <a:latin typeface="Times New Roman" charset="0"/>
            </a:endParaRPr>
          </a:p>
        </p:txBody>
      </p:sp>
      <p:sp>
        <p:nvSpPr>
          <p:cNvPr id="145411" name="Номер слайда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D039FBE8-A5DB-B54C-992E-093D8AAD5522}" type="slidenum">
              <a:rPr lang="ru-RU" altLang="x-none">
                <a:solidFill>
                  <a:srgbClr val="000000"/>
                </a:solidFill>
                <a:latin typeface="Times New Roman" charset="0"/>
              </a:rPr>
              <a:pPr/>
              <a:t>7</a:t>
            </a:fld>
            <a:endParaRPr lang="ru-RU" altLang="x-none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45412" name="Верхний колонтитул 4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x-none"/>
          </a:p>
        </p:txBody>
      </p:sp>
    </p:spTree>
    <p:extLst>
      <p:ext uri="{BB962C8B-B14F-4D97-AF65-F5344CB8AC3E}">
        <p14:creationId xmlns:p14="http://schemas.microsoft.com/office/powerpoint/2010/main" val="1389658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812800"/>
            <a:ext cx="5281613" cy="3960813"/>
          </a:xfrm>
        </p:spPr>
      </p:sp>
      <p:sp>
        <p:nvSpPr>
          <p:cNvPr id="139266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ru-RU" altLang="x-none">
              <a:latin typeface="Times New Roman" charset="0"/>
            </a:endParaRPr>
          </a:p>
        </p:txBody>
      </p:sp>
      <p:sp>
        <p:nvSpPr>
          <p:cNvPr id="139267" name="Номер слайда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FC5EC551-79F6-4A4B-98AA-DEB16352A66B}" type="slidenum">
              <a:rPr lang="ru-RU" altLang="x-none">
                <a:solidFill>
                  <a:srgbClr val="000000"/>
                </a:solidFill>
                <a:latin typeface="Times New Roman" charset="0"/>
              </a:rPr>
              <a:pPr/>
              <a:t>8</a:t>
            </a:fld>
            <a:endParaRPr lang="ru-RU" altLang="x-none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39268" name="Верхний колонтитул 4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x-none"/>
          </a:p>
        </p:txBody>
      </p:sp>
    </p:spTree>
    <p:extLst>
      <p:ext uri="{BB962C8B-B14F-4D97-AF65-F5344CB8AC3E}">
        <p14:creationId xmlns:p14="http://schemas.microsoft.com/office/powerpoint/2010/main" val="1284922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14425" y="812800"/>
            <a:ext cx="5281613" cy="3960813"/>
          </a:xfrm>
        </p:spPr>
      </p:sp>
      <p:sp>
        <p:nvSpPr>
          <p:cNvPr id="139266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ru-RU" altLang="x-none">
              <a:latin typeface="Times New Roman" charset="0"/>
            </a:endParaRPr>
          </a:p>
        </p:txBody>
      </p:sp>
      <p:sp>
        <p:nvSpPr>
          <p:cNvPr id="139267" name="Номер слайда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FC5EC551-79F6-4A4B-98AA-DEB16352A66B}" type="slidenum">
              <a:rPr lang="ru-RU" altLang="x-none">
                <a:solidFill>
                  <a:srgbClr val="000000"/>
                </a:solidFill>
                <a:latin typeface="Times New Roman" charset="0"/>
              </a:rPr>
              <a:pPr/>
              <a:t>9</a:t>
            </a:fld>
            <a:endParaRPr lang="ru-RU" altLang="x-none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39268" name="Верхний колонтитул 4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x-none"/>
          </a:p>
        </p:txBody>
      </p:sp>
    </p:spTree>
    <p:extLst>
      <p:ext uri="{BB962C8B-B14F-4D97-AF65-F5344CB8AC3E}">
        <p14:creationId xmlns:p14="http://schemas.microsoft.com/office/powerpoint/2010/main" val="732797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445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39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1604963"/>
            <a:ext cx="2044700" cy="44783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5984875" cy="44783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988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316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0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90234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14788" cy="49196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4388" y="1600200"/>
            <a:ext cx="4014787" cy="49196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670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403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1760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498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83541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3275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84475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240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274638"/>
            <a:ext cx="2044700" cy="6245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984875" cy="6245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153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84769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14788" cy="4478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4388" y="1604963"/>
            <a:ext cx="4014787" cy="4478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142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407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024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5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768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44880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11375"/>
            <a:ext cx="7724775" cy="149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9144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181975" cy="447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12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структуры щелкните мышью</a:t>
            </a:r>
          </a:p>
          <a:p>
            <a:pPr lvl="1"/>
            <a:r>
              <a:rPr lang="en-GB" altLang="ru-RU"/>
              <a:t>Второй уровень структуры</a:t>
            </a:r>
          </a:p>
          <a:p>
            <a:pPr lvl="2"/>
            <a:r>
              <a:rPr lang="en-GB" altLang="ru-RU"/>
              <a:t>Третий уровень структуры</a:t>
            </a:r>
          </a:p>
          <a:p>
            <a:pPr lvl="3"/>
            <a:r>
              <a:rPr lang="en-GB" altLang="ru-RU"/>
              <a:t>Четвёртый уровень структуры</a:t>
            </a:r>
          </a:p>
          <a:p>
            <a:pPr lvl="4"/>
            <a:r>
              <a:rPr lang="en-GB" altLang="ru-RU"/>
              <a:t>Пятый уровень структуры</a:t>
            </a:r>
          </a:p>
          <a:p>
            <a:pPr lvl="4"/>
            <a:r>
              <a:rPr lang="en-GB" altLang="ru-RU"/>
              <a:t>Шестой уровень структуры</a:t>
            </a:r>
          </a:p>
          <a:p>
            <a:pPr lvl="4"/>
            <a:r>
              <a:rPr lang="en-GB" altLang="ru-RU"/>
              <a:t>Седьмой уровень структуры</a:t>
            </a:r>
          </a:p>
          <a:p>
            <a:pPr lvl="4"/>
            <a:r>
              <a:rPr lang="en-GB" altLang="ru-RU"/>
              <a:t>Восьмой уровень структуры</a:t>
            </a:r>
          </a:p>
          <a:p>
            <a:pPr lvl="4"/>
            <a:r>
              <a:rPr lang="en-GB" altLang="ru-RU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 kern="1200">
          <a:solidFill>
            <a:srgbClr val="000000"/>
          </a:solidFill>
          <a:latin typeface="+mj-lt"/>
          <a:ea typeface="Arial" charset="0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5pPr>
      <a:lvl6pPr marL="25146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29718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3429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3886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charset="0"/>
        <a:defRPr sz="1400" kern="1200">
          <a:solidFill>
            <a:srgbClr val="000000"/>
          </a:solidFill>
          <a:latin typeface="+mn-lt"/>
          <a:ea typeface="Arial" charset="0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1400" kern="1200">
          <a:solidFill>
            <a:srgbClr val="000000"/>
          </a:solidFill>
          <a:latin typeface="+mn-lt"/>
          <a:ea typeface="Arial" charset="0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1400" kern="1200">
          <a:solidFill>
            <a:srgbClr val="000000"/>
          </a:solidFill>
          <a:latin typeface="+mn-lt"/>
          <a:ea typeface="Arial" charset="0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1400" kern="1200">
          <a:solidFill>
            <a:srgbClr val="000000"/>
          </a:solidFill>
          <a:latin typeface="+mn-lt"/>
          <a:ea typeface="Arial" charset="0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 kern="1200">
          <a:solidFill>
            <a:srgbClr val="000000"/>
          </a:solidFill>
          <a:latin typeface="+mn-lt"/>
          <a:ea typeface="Arial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81975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91440" rIns="9000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текста заголовка щелкните мышью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181975" cy="491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91440" rIns="9000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структуры щелкните мышью</a:t>
            </a:r>
          </a:p>
          <a:p>
            <a:pPr lvl="1"/>
            <a:r>
              <a:rPr lang="en-GB" altLang="ru-RU"/>
              <a:t>Второй уровень структуры</a:t>
            </a:r>
          </a:p>
          <a:p>
            <a:pPr lvl="2"/>
            <a:r>
              <a:rPr lang="en-GB" altLang="ru-RU"/>
              <a:t>Третий уровень структуры</a:t>
            </a:r>
          </a:p>
          <a:p>
            <a:pPr lvl="3"/>
            <a:r>
              <a:rPr lang="en-GB" altLang="ru-RU"/>
              <a:t>Четвёртый уровень структуры</a:t>
            </a:r>
          </a:p>
          <a:p>
            <a:pPr lvl="4"/>
            <a:r>
              <a:rPr lang="en-GB" altLang="ru-RU"/>
              <a:t>Пятый уровень структуры</a:t>
            </a:r>
          </a:p>
          <a:p>
            <a:pPr lvl="4"/>
            <a:r>
              <a:rPr lang="en-GB" altLang="ru-RU"/>
              <a:t>Шестой уровень структуры</a:t>
            </a:r>
          </a:p>
          <a:p>
            <a:pPr lvl="4"/>
            <a:r>
              <a:rPr lang="en-GB" altLang="ru-RU"/>
              <a:t>Седьмой уровень структуры</a:t>
            </a:r>
          </a:p>
          <a:p>
            <a:pPr lvl="4"/>
            <a:r>
              <a:rPr lang="en-GB" altLang="ru-RU"/>
              <a:t>Восьмой уровень структуры</a:t>
            </a:r>
          </a:p>
          <a:p>
            <a:pPr lvl="4"/>
            <a:r>
              <a:rPr lang="en-GB" altLang="ru-RU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 kern="1200">
          <a:solidFill>
            <a:srgbClr val="000000"/>
          </a:solidFill>
          <a:latin typeface="+mj-lt"/>
          <a:ea typeface="Arial" charset="0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5pPr>
      <a:lvl6pPr marL="25146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29718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3429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3886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charset="0"/>
        <a:defRPr sz="1400" kern="1200">
          <a:solidFill>
            <a:srgbClr val="000000"/>
          </a:solidFill>
          <a:latin typeface="+mn-lt"/>
          <a:ea typeface="Arial" charset="0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1400" kern="1200">
          <a:solidFill>
            <a:srgbClr val="000000"/>
          </a:solidFill>
          <a:latin typeface="+mn-lt"/>
          <a:ea typeface="Arial" charset="0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1400" kern="1200">
          <a:solidFill>
            <a:srgbClr val="000000"/>
          </a:solidFill>
          <a:latin typeface="+mn-lt"/>
          <a:ea typeface="Arial" charset="0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1400" kern="1200">
          <a:solidFill>
            <a:srgbClr val="000000"/>
          </a:solidFill>
          <a:latin typeface="+mn-lt"/>
          <a:ea typeface="Arial" charset="0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 kern="1200">
          <a:solidFill>
            <a:srgbClr val="000000"/>
          </a:solidFill>
          <a:latin typeface="+mn-lt"/>
          <a:ea typeface="Arial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tiff"/><Relationship Id="rId6" Type="http://schemas.openxmlformats.org/officeDocument/2006/relationships/image" Target="../media/image7.tiff"/><Relationship Id="rId7" Type="http://schemas.openxmlformats.org/officeDocument/2006/relationships/image" Target="../media/image8.tiff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image" Target="../media/image2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1042988" y="5356225"/>
            <a:ext cx="703262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0"/>
              </a:spcAft>
              <a:buClrTx/>
              <a:buFontTx/>
              <a:buNone/>
            </a:pPr>
            <a:r>
              <a:rPr lang="ru-RU" altLang="ru-RU" sz="1800" dirty="0">
                <a:solidFill>
                  <a:srgbClr val="404040"/>
                </a:solidFill>
                <a:latin typeface="Calibri" charset="0"/>
              </a:rPr>
              <a:t>Даниил Силантьев</a:t>
            </a:r>
          </a:p>
          <a:p>
            <a:pPr algn="ctr" eaLnBrk="1" hangingPunct="1">
              <a:spcAft>
                <a:spcPct val="0"/>
              </a:spcAft>
              <a:buClrTx/>
              <a:buFontTx/>
              <a:buNone/>
            </a:pPr>
            <a:r>
              <a:rPr lang="ru-RU" altLang="ru-RU" sz="1800" dirty="0">
                <a:solidFill>
                  <a:srgbClr val="404040"/>
                </a:solidFill>
                <a:latin typeface="Calibri" charset="0"/>
              </a:rPr>
              <a:t> </a:t>
            </a:r>
          </a:p>
          <a:p>
            <a:pPr algn="ctr" eaLnBrk="1" hangingPunct="1">
              <a:spcAft>
                <a:spcPct val="0"/>
              </a:spcAft>
              <a:buClrTx/>
              <a:buFontTx/>
              <a:buNone/>
            </a:pPr>
            <a:r>
              <a:rPr lang="ru-RU" altLang="ru-RU" sz="1800" dirty="0" smtClean="0">
                <a:solidFill>
                  <a:srgbClr val="404040"/>
                </a:solidFill>
                <a:latin typeface="Calibri" charset="0"/>
              </a:rPr>
              <a:t>июль</a:t>
            </a:r>
            <a:endParaRPr lang="ru-RU" altLang="ru-RU" sz="1800" dirty="0">
              <a:solidFill>
                <a:srgbClr val="404040"/>
              </a:solidFill>
              <a:latin typeface="Calibri" charset="0"/>
            </a:endParaRPr>
          </a:p>
          <a:p>
            <a:pPr algn="ctr" eaLnBrk="1" hangingPunct="1">
              <a:spcAft>
                <a:spcPct val="0"/>
              </a:spcAft>
              <a:buClrTx/>
              <a:buFontTx/>
              <a:buNone/>
            </a:pPr>
            <a:r>
              <a:rPr lang="ru-RU" altLang="ru-RU" sz="1800" dirty="0" smtClean="0">
                <a:solidFill>
                  <a:srgbClr val="404040"/>
                </a:solidFill>
                <a:latin typeface="Calibri" charset="0"/>
              </a:rPr>
              <a:t>2018</a:t>
            </a:r>
            <a:endParaRPr lang="ru-RU" altLang="ru-RU" sz="1800" dirty="0">
              <a:solidFill>
                <a:srgbClr val="404040"/>
              </a:solidFill>
              <a:latin typeface="Calibri" charset="0"/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346708" y="2667333"/>
            <a:ext cx="8425184" cy="1811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0"/>
              </a:spcAft>
              <a:buClrTx/>
              <a:buFontTx/>
              <a:buNone/>
            </a:pPr>
            <a:r>
              <a:rPr lang="ru-RU" altLang="ru-RU" sz="6000" b="1" dirty="0" smtClean="0">
                <a:solidFill>
                  <a:srgbClr val="E52059"/>
                </a:solidFill>
                <a:latin typeface="Calibri" charset="0"/>
              </a:rPr>
              <a:t>Ре-Эволюция в медиа</a:t>
            </a:r>
            <a:endParaRPr lang="ru-RU" altLang="ru-RU" sz="6000" dirty="0" smtClean="0">
              <a:solidFill>
                <a:schemeClr val="bg2"/>
              </a:solidFill>
              <a:latin typeface="Calibri" charset="0"/>
            </a:endParaRPr>
          </a:p>
          <a:p>
            <a:pPr algn="ctr" eaLnBrk="1" hangingPunct="1">
              <a:spcAft>
                <a:spcPct val="0"/>
              </a:spcAft>
              <a:buClrTx/>
              <a:buFontTx/>
              <a:buNone/>
            </a:pPr>
            <a:r>
              <a:rPr lang="ru-RU" altLang="ru-RU" sz="6000" dirty="0">
                <a:solidFill>
                  <a:schemeClr val="bg2"/>
                </a:solidFill>
                <a:latin typeface="Calibri" charset="0"/>
              </a:rPr>
              <a:t>к</a:t>
            </a:r>
            <a:r>
              <a:rPr lang="ru-RU" altLang="ru-RU" sz="6000" dirty="0" smtClean="0">
                <a:solidFill>
                  <a:schemeClr val="bg2"/>
                </a:solidFill>
                <a:latin typeface="Calibri" charset="0"/>
              </a:rPr>
              <a:t>аналы и форматы</a:t>
            </a:r>
            <a:endParaRPr lang="ru-RU" altLang="ru-RU" sz="6000" dirty="0" smtClean="0">
              <a:solidFill>
                <a:schemeClr val="bg2"/>
              </a:solidFill>
              <a:latin typeface="Calibri" charset="0"/>
            </a:endParaRP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088" y="793954"/>
            <a:ext cx="2408950" cy="104142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722" y="686016"/>
            <a:ext cx="3149600" cy="12573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95280" y="192755"/>
            <a:ext cx="8229600" cy="86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kumimoji="0" lang="ru-RU" sz="4399" b="1" dirty="0" smtClean="0">
                <a:solidFill>
                  <a:srgbClr val="FF0000"/>
                </a:solidFill>
                <a:latin typeface="Corbel"/>
                <a:cs typeface="Corbel"/>
              </a:rPr>
              <a:t>Последователи</a:t>
            </a:r>
            <a:endParaRPr kumimoji="0" lang="ru-RU" sz="4399" b="1" dirty="0">
              <a:solidFill>
                <a:srgbClr val="FF0000"/>
              </a:solidFill>
              <a:latin typeface="Corbel"/>
              <a:cs typeface="Corbel"/>
            </a:endParaRPr>
          </a:p>
        </p:txBody>
      </p:sp>
      <p:sp>
        <p:nvSpPr>
          <p:cNvPr id="138242" name="Номер слайда 6"/>
          <p:cNvSpPr>
            <a:spLocks noGrp="1"/>
          </p:cNvSpPr>
          <p:nvPr>
            <p:ph type="sldNum" sz="quarter" idx="4294967295"/>
          </p:nvPr>
        </p:nvSpPr>
        <p:spPr>
          <a:xfrm>
            <a:off x="6553441" y="6356521"/>
            <a:ext cx="2132640" cy="36432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280994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695720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110446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525172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AFDB2285-E889-AD4B-B60A-47E01138EE04}" type="slidenum">
              <a:rPr lang="ru-RU" altLang="x-none">
                <a:solidFill>
                  <a:srgbClr val="000000"/>
                </a:solidFill>
              </a:rPr>
              <a:pPr/>
              <a:t>10</a:t>
            </a:fld>
            <a:endParaRPr lang="ru-RU" altLang="x-none">
              <a:solidFill>
                <a:srgbClr val="00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333375"/>
            <a:ext cx="14859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8519" y="1484783"/>
            <a:ext cx="3327598" cy="62907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7155" y="1014969"/>
            <a:ext cx="2677716" cy="57058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8520" y="917575"/>
            <a:ext cx="3327598" cy="62907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5364" y="933158"/>
            <a:ext cx="2845391" cy="599596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006" y="1027992"/>
            <a:ext cx="3327598" cy="629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36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540001" y="1269001"/>
            <a:ext cx="8229600" cy="86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kumimoji="0" lang="ru-RU" sz="4399" b="1" dirty="0" smtClean="0">
                <a:solidFill>
                  <a:srgbClr val="FF0000"/>
                </a:solidFill>
                <a:latin typeface="Corbel"/>
                <a:cs typeface="Corbel"/>
              </a:rPr>
              <a:t>Успех новых рассылок</a:t>
            </a:r>
            <a:endParaRPr kumimoji="0" lang="ru-RU" sz="4399" b="1" dirty="0">
              <a:solidFill>
                <a:srgbClr val="FF0000"/>
              </a:solidFill>
              <a:latin typeface="Corbel"/>
              <a:cs typeface="Corbel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390241" y="2457001"/>
            <a:ext cx="829152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84175" indent="-384175" defTabSz="4572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2E23EE"/>
              </a:buClr>
              <a:buFont typeface="Arial" charset="0"/>
              <a:buChar char="•"/>
              <a:defRPr/>
            </a:pPr>
            <a:r>
              <a:rPr kumimoji="0" lang="ru-RU" sz="3000" dirty="0" smtClean="0">
                <a:solidFill>
                  <a:srgbClr val="000000"/>
                </a:solidFill>
                <a:latin typeface="+mn-lt"/>
                <a:cs typeface="MuseoSansCyrl-500"/>
              </a:rPr>
              <a:t>Это не новый канал</a:t>
            </a:r>
            <a:endParaRPr kumimoji="0" lang="ru-RU" sz="3000" dirty="0">
              <a:solidFill>
                <a:srgbClr val="000000"/>
              </a:solidFill>
              <a:latin typeface="+mn-lt"/>
              <a:cs typeface="MuseoSansCyrl-500"/>
            </a:endParaRPr>
          </a:p>
          <a:p>
            <a:pPr eaLnBrk="1" hangingPunct="1">
              <a:spcBef>
                <a:spcPts val="600"/>
              </a:spcBef>
              <a:buClr>
                <a:srgbClr val="2E23EE"/>
              </a:buClr>
              <a:buFont typeface="Arial" charset="0"/>
              <a:buChar char="•"/>
              <a:defRPr/>
            </a:pPr>
            <a:r>
              <a:rPr kumimoji="0" lang="ru-RU" sz="3000" dirty="0" smtClean="0">
                <a:solidFill>
                  <a:srgbClr val="000000"/>
                </a:solidFill>
                <a:latin typeface="+mn-lt"/>
                <a:cs typeface="MuseoSansCyrl-500"/>
              </a:rPr>
              <a:t>Это не новая форма подачи</a:t>
            </a:r>
            <a:endParaRPr kumimoji="0" lang="ru-RU" sz="3000" dirty="0">
              <a:solidFill>
                <a:srgbClr val="000000"/>
              </a:solidFill>
              <a:latin typeface="+mn-lt"/>
              <a:cs typeface="MuseoSansCyrl-500"/>
            </a:endParaRPr>
          </a:p>
          <a:p>
            <a:pPr eaLnBrk="1" hangingPunct="1">
              <a:spcBef>
                <a:spcPts val="600"/>
              </a:spcBef>
              <a:buClr>
                <a:srgbClr val="2E23EE"/>
              </a:buClr>
              <a:buFont typeface="Arial" charset="0"/>
              <a:buChar char="•"/>
              <a:defRPr/>
            </a:pPr>
            <a:r>
              <a:rPr kumimoji="0" lang="ru-RU" sz="3000" dirty="0" smtClean="0">
                <a:solidFill>
                  <a:srgbClr val="000000"/>
                </a:solidFill>
                <a:latin typeface="+mn-lt"/>
                <a:cs typeface="MuseoSansCyrl-500"/>
              </a:rPr>
              <a:t>Это синергия</a:t>
            </a:r>
            <a:endParaRPr kumimoji="0" lang="ru-RU" sz="3000" dirty="0">
              <a:solidFill>
                <a:srgbClr val="000000"/>
              </a:solidFill>
              <a:latin typeface="+mn-lt"/>
              <a:cs typeface="MuseoSansCyrl-500"/>
            </a:endParaRPr>
          </a:p>
        </p:txBody>
      </p:sp>
      <p:sp>
        <p:nvSpPr>
          <p:cNvPr id="144387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441" y="6356521"/>
            <a:ext cx="2132640" cy="36432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280994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695720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110446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525172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4A161687-BCB0-A64E-9B50-2D56E8AE3B82}" type="slidenum">
              <a:rPr lang="ru-RU" altLang="x-none">
                <a:solidFill>
                  <a:srgbClr val="000000"/>
                </a:solidFill>
              </a:rPr>
              <a:pPr/>
              <a:t>11</a:t>
            </a:fld>
            <a:endParaRPr lang="ru-RU" altLang="x-none">
              <a:solidFill>
                <a:srgbClr val="00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333375"/>
            <a:ext cx="14859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048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Номер слайда 6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280994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695720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110446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525172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pPr algn="r" defTabSz="914400" eaLnBrk="1" fontAlgn="auto" hangingPunct="1">
              <a:spcBef>
                <a:spcPts val="0"/>
              </a:spcBef>
              <a:spcAft>
                <a:spcPts val="600"/>
              </a:spcAft>
              <a:tabLst/>
              <a:defRPr/>
            </a:pPr>
            <a:fld id="{AFDB2285-E889-AD4B-B60A-47E01138EE04}" type="slidenum">
              <a:rPr lang="en-US" altLang="x-none" sz="10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pPr algn="r" defTabSz="914400" eaLnBrk="1" fontAlgn="auto" hangingPunct="1">
                <a:spcBef>
                  <a:spcPts val="0"/>
                </a:spcBef>
                <a:spcAft>
                  <a:spcPts val="600"/>
                </a:spcAft>
                <a:tabLst/>
                <a:defRPr/>
              </a:pPr>
              <a:t>12</a:t>
            </a:fld>
            <a:endParaRPr lang="en-US" altLang="x-none" sz="1000">
              <a:solidFill>
                <a:srgbClr val="FFFFFF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15900"/>
            <a:ext cx="8890000" cy="6413500"/>
          </a:xfrm>
          <a:prstGeom prst="rect">
            <a:avLst/>
          </a:prstGeom>
        </p:spPr>
      </p:pic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1143000" y="2132856"/>
            <a:ext cx="6858000" cy="290051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defTabSz="914400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kumimoji="0" lang="ru-RU" sz="6000" b="1" dirty="0" smtClean="0">
                <a:solidFill>
                  <a:srgbClr val="FFFFFF"/>
                </a:solidFill>
                <a:effectLst>
                  <a:glow rad="190500">
                    <a:schemeClr val="tx1">
                      <a:lumMod val="75000"/>
                      <a:lumOff val="25000"/>
                    </a:schemeClr>
                  </a:glow>
                </a:effectLst>
                <a:latin typeface="+mj-lt"/>
                <a:ea typeface="+mj-ea"/>
                <a:cs typeface="+mj-cs"/>
              </a:rPr>
              <a:t>Поздно думать </a:t>
            </a:r>
          </a:p>
          <a:p>
            <a:pPr algn="ctr" defTabSz="914400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kumimoji="0" lang="ru-RU" sz="6000" b="1" dirty="0" smtClean="0">
                <a:solidFill>
                  <a:srgbClr val="FFFFFF"/>
                </a:solidFill>
                <a:effectLst>
                  <a:glow rad="190500">
                    <a:schemeClr val="tx1">
                      <a:lumMod val="75000"/>
                      <a:lumOff val="25000"/>
                    </a:schemeClr>
                  </a:glow>
                </a:effectLst>
                <a:latin typeface="+mj-lt"/>
                <a:ea typeface="+mj-ea"/>
                <a:cs typeface="+mj-cs"/>
              </a:rPr>
              <a:t>о продукте</a:t>
            </a:r>
            <a:endParaRPr kumimoji="0" lang="en-US" sz="6000" b="1" dirty="0">
              <a:solidFill>
                <a:srgbClr val="FFFFFF"/>
              </a:solidFill>
              <a:effectLst>
                <a:glow rad="190500">
                  <a:schemeClr val="tx1">
                    <a:lumMod val="75000"/>
                    <a:lumOff val="25000"/>
                  </a:schemeClr>
                </a:glo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7209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Номер слайда 6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280994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695720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110446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525172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pPr algn="r" defTabSz="914400" eaLnBrk="1" fontAlgn="auto" hangingPunct="1">
              <a:spcBef>
                <a:spcPts val="0"/>
              </a:spcBef>
              <a:spcAft>
                <a:spcPts val="600"/>
              </a:spcAft>
              <a:tabLst/>
              <a:defRPr/>
            </a:pPr>
            <a:fld id="{AFDB2285-E889-AD4B-B60A-47E01138EE04}" type="slidenum">
              <a:rPr lang="en-US" altLang="x-none" sz="10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pPr algn="r" defTabSz="914400" eaLnBrk="1" fontAlgn="auto" hangingPunct="1">
                <a:spcBef>
                  <a:spcPts val="0"/>
                </a:spcBef>
                <a:spcAft>
                  <a:spcPts val="600"/>
                </a:spcAft>
                <a:tabLst/>
                <a:defRPr/>
              </a:pPr>
              <a:t>13</a:t>
            </a:fld>
            <a:endParaRPr lang="en-US" altLang="x-none" sz="1000">
              <a:solidFill>
                <a:srgbClr val="FFFFFF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81" y="116632"/>
            <a:ext cx="8628951" cy="6741368"/>
          </a:xfrm>
          <a:prstGeom prst="rect">
            <a:avLst/>
          </a:prstGeom>
        </p:spPr>
      </p:pic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1043608" y="3319307"/>
            <a:ext cx="6858000" cy="290051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defTabSz="914400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kumimoji="0" lang="ru-RU" sz="6000" b="1" dirty="0" smtClean="0">
                <a:solidFill>
                  <a:srgbClr val="FFFFFF"/>
                </a:solidFill>
                <a:effectLst>
                  <a:glow rad="190500">
                    <a:schemeClr val="tx1">
                      <a:lumMod val="75000"/>
                      <a:lumOff val="25000"/>
                    </a:schemeClr>
                  </a:glow>
                </a:effectLst>
                <a:latin typeface="+mj-lt"/>
                <a:ea typeface="+mj-ea"/>
                <a:cs typeface="+mj-cs"/>
              </a:rPr>
              <a:t>Пора </a:t>
            </a:r>
            <a:r>
              <a:rPr kumimoji="0" lang="ru-RU" sz="6000" b="1" smtClean="0">
                <a:solidFill>
                  <a:srgbClr val="FFFFFF"/>
                </a:solidFill>
                <a:effectLst>
                  <a:glow rad="190500">
                    <a:schemeClr val="tx1">
                      <a:lumMod val="75000"/>
                      <a:lumOff val="25000"/>
                    </a:schemeClr>
                  </a:glow>
                </a:effectLst>
                <a:latin typeface="+mj-lt"/>
                <a:ea typeface="+mj-ea"/>
                <a:cs typeface="+mj-cs"/>
              </a:rPr>
              <a:t>о читателе</a:t>
            </a:r>
            <a:endParaRPr kumimoji="0" lang="en-US" sz="6000" b="1" dirty="0">
              <a:solidFill>
                <a:srgbClr val="FFFFFF"/>
              </a:solidFill>
              <a:effectLst>
                <a:glow rad="190500">
                  <a:schemeClr val="tx1">
                    <a:lumMod val="75000"/>
                    <a:lumOff val="25000"/>
                  </a:schemeClr>
                </a:glo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8319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408"/>
            <a:ext cx="9217724" cy="7282002"/>
          </a:xfrm>
          <a:prstGeom prst="rect">
            <a:avLst/>
          </a:prstGeom>
        </p:spPr>
      </p:pic>
      <p:sp>
        <p:nvSpPr>
          <p:cNvPr id="138242" name="Номер слайда 6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280994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695720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110446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525172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pPr algn="r" defTabSz="914400" eaLnBrk="1" fontAlgn="auto" hangingPunct="1">
              <a:spcBef>
                <a:spcPts val="0"/>
              </a:spcBef>
              <a:spcAft>
                <a:spcPts val="600"/>
              </a:spcAft>
              <a:tabLst/>
              <a:defRPr/>
            </a:pPr>
            <a:fld id="{AFDB2285-E889-AD4B-B60A-47E01138EE04}" type="slidenum">
              <a:rPr lang="en-US" altLang="x-none" sz="10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pPr algn="r" defTabSz="914400" eaLnBrk="1" fontAlgn="auto" hangingPunct="1">
                <a:spcBef>
                  <a:spcPts val="0"/>
                </a:spcBef>
                <a:spcAft>
                  <a:spcPts val="600"/>
                </a:spcAft>
                <a:tabLst/>
                <a:defRPr/>
              </a:pPr>
              <a:t>14</a:t>
            </a:fld>
            <a:endParaRPr lang="en-US" altLang="x-none" sz="1000">
              <a:solidFill>
                <a:srgbClr val="FFFFFF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982393" y="908720"/>
            <a:ext cx="7173426" cy="290051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defTabSz="914400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kumimoji="0" lang="ru-RU" sz="5400" b="1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Экспериментируйте</a:t>
            </a:r>
            <a:endParaRPr kumimoji="0" lang="en-US" sz="5400" b="1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037259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276" y="260648"/>
            <a:ext cx="9352764" cy="6025852"/>
          </a:xfrm>
          <a:prstGeom prst="rect">
            <a:avLst/>
          </a:prstGeom>
        </p:spPr>
      </p:pic>
      <p:sp>
        <p:nvSpPr>
          <p:cNvPr id="138242" name="Номер слайда 6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280994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695720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110446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525172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pPr algn="r" defTabSz="914400" eaLnBrk="1" fontAlgn="auto" hangingPunct="1">
              <a:spcBef>
                <a:spcPts val="0"/>
              </a:spcBef>
              <a:spcAft>
                <a:spcPts val="600"/>
              </a:spcAft>
              <a:tabLst/>
              <a:defRPr/>
            </a:pPr>
            <a:fld id="{AFDB2285-E889-AD4B-B60A-47E01138EE04}" type="slidenum">
              <a:rPr lang="en-US" altLang="x-none" sz="10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pPr algn="r" defTabSz="914400" eaLnBrk="1" fontAlgn="auto" hangingPunct="1">
                <a:spcBef>
                  <a:spcPts val="0"/>
                </a:spcBef>
                <a:spcAft>
                  <a:spcPts val="600"/>
                </a:spcAft>
                <a:tabLst/>
                <a:defRPr/>
              </a:pPr>
              <a:t>15</a:t>
            </a:fld>
            <a:endParaRPr lang="en-US" altLang="x-none" sz="1000">
              <a:solidFill>
                <a:srgbClr val="FFFFFF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982393" y="548680"/>
            <a:ext cx="7173426" cy="290051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defTabSz="914400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kumimoji="0" lang="ru-RU" sz="6000" b="1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Или вас съедят</a:t>
            </a:r>
            <a:endParaRPr kumimoji="0" lang="en-US" sz="6000" b="1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86441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1"/>
          <p:cNvSpPr txBox="1">
            <a:spLocks noChangeArrowheads="1"/>
          </p:cNvSpPr>
          <p:nvPr/>
        </p:nvSpPr>
        <p:spPr bwMode="auto">
          <a:xfrm>
            <a:off x="467519" y="4221088"/>
            <a:ext cx="8228012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0"/>
              </a:spcAft>
              <a:buClrTx/>
              <a:buFontTx/>
              <a:buNone/>
            </a:pPr>
            <a:r>
              <a:rPr lang="ru-RU" altLang="ru-RU" sz="2400" dirty="0">
                <a:solidFill>
                  <a:srgbClr val="606060"/>
                </a:solidFill>
                <a:latin typeface="Calibri" charset="0"/>
                <a:ea typeface="Microsoft YaHei" charset="-122"/>
              </a:rPr>
              <a:t>Даниил Силантьев</a:t>
            </a:r>
          </a:p>
          <a:p>
            <a:pPr algn="ctr" eaLnBrk="1" hangingPunct="1">
              <a:spcAft>
                <a:spcPct val="0"/>
              </a:spcAft>
              <a:buClrTx/>
              <a:buFontTx/>
              <a:buNone/>
            </a:pPr>
            <a:endParaRPr lang="ru-RU" altLang="ru-RU" sz="2400" dirty="0">
              <a:solidFill>
                <a:srgbClr val="606060"/>
              </a:solidFill>
              <a:latin typeface="Calibri" charset="0"/>
              <a:ea typeface="Microsoft YaHei" charset="-122"/>
            </a:endParaRPr>
          </a:p>
          <a:p>
            <a:pPr algn="ctr" eaLnBrk="1" hangingPunct="1">
              <a:spcAft>
                <a:spcPct val="0"/>
              </a:spcAft>
              <a:buClrTx/>
              <a:buFontTx/>
              <a:buNone/>
            </a:pPr>
            <a:r>
              <a:rPr lang="ru-RU" altLang="ru-RU" sz="2400" dirty="0" err="1">
                <a:solidFill>
                  <a:srgbClr val="606060"/>
                </a:solidFill>
                <a:latin typeface="Calibri" charset="0"/>
                <a:ea typeface="Microsoft YaHei" charset="-122"/>
              </a:rPr>
              <a:t>www.inbox-marketing.ru</a:t>
            </a:r>
            <a:endParaRPr lang="ru-RU" altLang="ru-RU" sz="2400" dirty="0">
              <a:solidFill>
                <a:srgbClr val="606060"/>
              </a:solidFill>
              <a:latin typeface="Calibri" charset="0"/>
              <a:ea typeface="Microsoft YaHei" charset="-122"/>
            </a:endParaRPr>
          </a:p>
          <a:p>
            <a:pPr algn="ctr" eaLnBrk="1" hangingPunct="1">
              <a:spcAft>
                <a:spcPct val="0"/>
              </a:spcAft>
              <a:buClrTx/>
            </a:pPr>
            <a:r>
              <a:rPr lang="ru-RU" altLang="ru-RU" sz="2400" dirty="0">
                <a:solidFill>
                  <a:srgbClr val="606060"/>
                </a:solidFill>
                <a:latin typeface="Calibri" charset="0"/>
                <a:ea typeface="Microsoft YaHei" charset="-122"/>
              </a:rPr>
              <a:t>+7(812) 407 15 43 </a:t>
            </a:r>
            <a:endParaRPr lang="ru-RU" altLang="ru-RU" sz="2400" dirty="0" smtClean="0">
              <a:solidFill>
                <a:srgbClr val="606060"/>
              </a:solidFill>
              <a:latin typeface="Calibri" charset="0"/>
              <a:ea typeface="Microsoft YaHei" charset="-122"/>
            </a:endParaRPr>
          </a:p>
          <a:p>
            <a:pPr algn="ctr" eaLnBrk="1" hangingPunct="1">
              <a:spcAft>
                <a:spcPct val="0"/>
              </a:spcAft>
              <a:buClrTx/>
              <a:buFontTx/>
              <a:buNone/>
            </a:pPr>
            <a:r>
              <a:rPr lang="ru-RU" altLang="ru-RU" sz="2400" dirty="0" smtClean="0">
                <a:solidFill>
                  <a:srgbClr val="606060"/>
                </a:solidFill>
                <a:latin typeface="Calibri" charset="0"/>
                <a:ea typeface="Microsoft YaHei" charset="-122"/>
              </a:rPr>
              <a:t>+</a:t>
            </a:r>
            <a:r>
              <a:rPr lang="ru-RU" altLang="ru-RU" sz="2400" dirty="0">
                <a:solidFill>
                  <a:srgbClr val="606060"/>
                </a:solidFill>
                <a:latin typeface="Calibri" charset="0"/>
                <a:ea typeface="Microsoft YaHei" charset="-122"/>
              </a:rPr>
              <a:t>7(343) 288 70 43</a:t>
            </a:r>
          </a:p>
          <a:p>
            <a:pPr algn="ctr" eaLnBrk="1" hangingPunct="1">
              <a:spcAft>
                <a:spcPct val="0"/>
              </a:spcAft>
              <a:buClrTx/>
              <a:buFontTx/>
              <a:buNone/>
            </a:pPr>
            <a:r>
              <a:rPr lang="ru-RU" altLang="ru-RU" sz="2400" dirty="0" err="1" smtClean="0">
                <a:solidFill>
                  <a:srgbClr val="606060"/>
                </a:solidFill>
                <a:latin typeface="Calibri" charset="0"/>
                <a:ea typeface="Microsoft YaHei" charset="-122"/>
              </a:rPr>
              <a:t>Fb</a:t>
            </a:r>
            <a:r>
              <a:rPr lang="ru-RU" altLang="ru-RU" sz="2400" dirty="0">
                <a:solidFill>
                  <a:srgbClr val="606060"/>
                </a:solidFill>
                <a:latin typeface="Calibri" charset="0"/>
                <a:ea typeface="Microsoft YaHei" charset="-122"/>
              </a:rPr>
              <a:t>, </a:t>
            </a:r>
            <a:r>
              <a:rPr lang="ru-RU" altLang="ru-RU" sz="2400" dirty="0" err="1">
                <a:solidFill>
                  <a:srgbClr val="606060"/>
                </a:solidFill>
                <a:latin typeface="Calibri" charset="0"/>
                <a:ea typeface="Microsoft YaHei" charset="-122"/>
              </a:rPr>
              <a:t>Skype</a:t>
            </a:r>
            <a:r>
              <a:rPr lang="ru-RU" altLang="ru-RU" sz="2400" dirty="0">
                <a:solidFill>
                  <a:srgbClr val="606060"/>
                </a:solidFill>
                <a:latin typeface="Calibri" charset="0"/>
                <a:ea typeface="Microsoft YaHei" charset="-122"/>
              </a:rPr>
              <a:t>: ahey79</a:t>
            </a:r>
          </a:p>
          <a:p>
            <a:pPr algn="ctr" eaLnBrk="1" hangingPunct="1">
              <a:spcAft>
                <a:spcPct val="0"/>
              </a:spcAft>
              <a:buClrTx/>
              <a:buFontTx/>
              <a:buNone/>
            </a:pPr>
            <a:r>
              <a:rPr lang="ru-RU" altLang="ru-RU" sz="2400" dirty="0">
                <a:solidFill>
                  <a:srgbClr val="606060"/>
                </a:solidFill>
                <a:latin typeface="Calibri" charset="0"/>
                <a:ea typeface="Microsoft YaHei" charset="-122"/>
              </a:rPr>
              <a:t>42@inbox-marketing.ru</a:t>
            </a:r>
          </a:p>
        </p:txBody>
      </p:sp>
      <p:sp>
        <p:nvSpPr>
          <p:cNvPr id="74755" name="Rectangle 2"/>
          <p:cNvSpPr>
            <a:spLocks noChangeArrowheads="1"/>
          </p:cNvSpPr>
          <p:nvPr/>
        </p:nvSpPr>
        <p:spPr bwMode="auto">
          <a:xfrm>
            <a:off x="1403648" y="3194844"/>
            <a:ext cx="6880225" cy="77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Aft>
                <a:spcPct val="0"/>
              </a:spcAft>
              <a:buClrTx/>
              <a:buFontTx/>
              <a:buNone/>
            </a:pPr>
            <a:r>
              <a:rPr lang="ru-RU" altLang="ru-RU" sz="4800" b="1">
                <a:solidFill>
                  <a:srgbClr val="606060"/>
                </a:solidFill>
                <a:latin typeface="Calibri" charset="0"/>
              </a:rPr>
              <a:t>У вас всё получится!</a:t>
            </a:r>
          </a:p>
        </p:txBody>
      </p:sp>
      <p:pic>
        <p:nvPicPr>
          <p:cNvPr id="7475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5" y="1627101"/>
            <a:ext cx="2209800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364675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 bwMode="auto">
          <a:xfrm>
            <a:off x="0" y="5609217"/>
            <a:ext cx="9144000" cy="12687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61" y="1173961"/>
            <a:ext cx="2808000" cy="422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3510759" y="4569723"/>
            <a:ext cx="5653951" cy="87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lnSpc>
                <a:spcPct val="93000"/>
              </a:lnSpc>
              <a:spcAft>
                <a:spcPts val="156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5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93000"/>
              </a:lnSpc>
              <a:spcAft>
                <a:spcPts val="125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5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93000"/>
              </a:lnSpc>
              <a:spcAft>
                <a:spcPts val="9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5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5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93000"/>
              </a:lnSpc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</a:pPr>
            <a:r>
              <a:rPr lang="ru-RU" altLang="ru-RU" sz="2400" b="1" i="1" dirty="0" smtClean="0">
                <a:solidFill>
                  <a:srgbClr val="E52059"/>
                </a:solidFill>
                <a:latin typeface="Calibri" charset="0"/>
                <a:ea typeface="Calibri" charset="0"/>
                <a:cs typeface="Calibri" charset="0"/>
              </a:rPr>
              <a:t>+</a:t>
            </a:r>
            <a:r>
              <a:rPr lang="ru-RU" altLang="ru-RU" sz="2400" i="1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altLang="ru-RU" sz="2400" i="1" dirty="0">
                <a:latin typeface="Calibri Light" charset="0"/>
                <a:ea typeface="Calibri Light" charset="0"/>
                <a:cs typeface="Calibri Light" charset="0"/>
              </a:rPr>
              <a:t>два сезона в роли университетского </a:t>
            </a:r>
            <a:r>
              <a:rPr lang="ru-RU" altLang="ru-RU" sz="2400" i="1" dirty="0" smtClean="0">
                <a:latin typeface="Calibri Light" charset="0"/>
                <a:ea typeface="Calibri Light" charset="0"/>
                <a:cs typeface="Calibri Light" charset="0"/>
              </a:rPr>
              <a:t>    	   преподавателя (ГИПП и ГУ)</a:t>
            </a:r>
            <a:endParaRPr lang="ru-RU" altLang="ru-RU" sz="2400" i="1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4324771" y="6009969"/>
            <a:ext cx="1493280" cy="84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lnSpc>
                <a:spcPct val="93000"/>
              </a:lnSpc>
              <a:spcAft>
                <a:spcPts val="156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5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93000"/>
              </a:lnSpc>
              <a:spcAft>
                <a:spcPts val="125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5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93000"/>
              </a:lnSpc>
              <a:spcAft>
                <a:spcPts val="9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5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5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93000"/>
              </a:lnSpc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ru-RU" altLang="ru-RU" sz="254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/_ahey_</a:t>
            </a:r>
          </a:p>
        </p:txBody>
      </p:sp>
      <p:sp>
        <p:nvSpPr>
          <p:cNvPr id="6151" name="Text Box 6"/>
          <p:cNvSpPr txBox="1">
            <a:spLocks noChangeArrowheads="1"/>
          </p:cNvSpPr>
          <p:nvPr/>
        </p:nvSpPr>
        <p:spPr bwMode="auto">
          <a:xfrm>
            <a:off x="7285708" y="6029859"/>
            <a:ext cx="1584000" cy="486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lnSpc>
                <a:spcPct val="93000"/>
              </a:lnSpc>
              <a:spcAft>
                <a:spcPts val="156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5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93000"/>
              </a:lnSpc>
              <a:spcAft>
                <a:spcPts val="125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5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93000"/>
              </a:lnSpc>
              <a:spcAft>
                <a:spcPts val="9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5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5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93000"/>
              </a:lnSpc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ru-RU" altLang="ru-RU" sz="254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/ahey79</a:t>
            </a:r>
          </a:p>
        </p:txBody>
      </p:sp>
      <p:sp>
        <p:nvSpPr>
          <p:cNvPr id="6153" name="Text Box 8"/>
          <p:cNvSpPr txBox="1">
            <a:spLocks noChangeArrowheads="1"/>
          </p:cNvSpPr>
          <p:nvPr/>
        </p:nvSpPr>
        <p:spPr bwMode="auto">
          <a:xfrm>
            <a:off x="1087368" y="6035239"/>
            <a:ext cx="1800000" cy="486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8" tIns="40819" rIns="81638" bIns="40819"/>
          <a:lstStyle>
            <a:lvl1pPr>
              <a:lnSpc>
                <a:spcPct val="93000"/>
              </a:lnSpc>
              <a:spcAft>
                <a:spcPts val="156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5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93000"/>
              </a:lnSpc>
              <a:spcAft>
                <a:spcPts val="125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5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93000"/>
              </a:lnSpc>
              <a:spcAft>
                <a:spcPts val="9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5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93000"/>
              </a:lnSpc>
              <a:spcAft>
                <a:spcPts val="6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5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93000"/>
              </a:lnSpc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313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r>
              <a:rPr lang="ru-RU" altLang="ru-RU" sz="254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ahey79@</a:t>
            </a: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07" y="258458"/>
            <a:ext cx="2105753" cy="500997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583" y="6009969"/>
            <a:ext cx="548633" cy="548633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7744" y="6061758"/>
            <a:ext cx="510775" cy="415430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9351" y="5877272"/>
            <a:ext cx="782788" cy="7827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68714" y="994269"/>
            <a:ext cx="14100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E52059"/>
                </a:solidFill>
                <a:latin typeface="Calibri" charset="0"/>
                <a:ea typeface="Calibri" charset="0"/>
                <a:cs typeface="Calibri" charset="0"/>
              </a:rPr>
              <a:t>15 </a:t>
            </a:r>
            <a:r>
              <a:rPr lang="ru-RU" sz="3600" b="1" dirty="0" smtClean="0">
                <a:solidFill>
                  <a:srgbClr val="E52059"/>
                </a:solidFill>
                <a:latin typeface="Calibri" charset="0"/>
                <a:ea typeface="Calibri" charset="0"/>
                <a:cs typeface="Calibri" charset="0"/>
              </a:rPr>
              <a:t>лет</a:t>
            </a:r>
            <a:endParaRPr lang="ru-RU" sz="3600" b="1" dirty="0">
              <a:solidFill>
                <a:srgbClr val="E52059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79166" y="1466945"/>
            <a:ext cx="541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в деловой </a:t>
            </a:r>
            <a:r>
              <a:rPr lang="ru-RU" alt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журналистике</a:t>
            </a:r>
            <a:br>
              <a:rPr lang="ru-RU" alt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</a:br>
            <a:r>
              <a:rPr lang="ru-RU" alt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«Деловой квартал», </a:t>
            </a:r>
            <a:r>
              <a:rPr lang="en-US" alt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NAG.ru</a:t>
            </a:r>
            <a:r>
              <a:rPr lang="en-US" alt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, it-</a:t>
            </a:r>
            <a:r>
              <a:rPr lang="en-US" alt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eburg.com</a:t>
            </a:r>
            <a:endParaRPr lang="ru-RU" altLang="ru-RU" sz="2400" dirty="0">
              <a:solidFill>
                <a:schemeClr val="tx1">
                  <a:lumMod val="85000"/>
                  <a:lumOff val="15000"/>
                </a:schemeClr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10759" y="2183677"/>
            <a:ext cx="1176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E52059"/>
                </a:solidFill>
                <a:latin typeface="Calibri" charset="0"/>
                <a:ea typeface="Calibri" charset="0"/>
                <a:cs typeface="Calibri" charset="0"/>
              </a:rPr>
              <a:t>8</a:t>
            </a:r>
            <a:r>
              <a:rPr lang="en-US" sz="3600" b="1" dirty="0" smtClean="0">
                <a:solidFill>
                  <a:srgbClr val="E52059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3600" b="1" dirty="0" smtClean="0">
                <a:solidFill>
                  <a:srgbClr val="E52059"/>
                </a:solidFill>
                <a:latin typeface="Calibri" charset="0"/>
                <a:ea typeface="Calibri" charset="0"/>
                <a:cs typeface="Calibri" charset="0"/>
              </a:rPr>
              <a:t>лет</a:t>
            </a:r>
            <a:endParaRPr lang="ru-RU" sz="3600" b="1" dirty="0">
              <a:solidFill>
                <a:srgbClr val="E52059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11534" y="2786445"/>
            <a:ext cx="5266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управления интернет-проектами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10759" y="3199340"/>
            <a:ext cx="1176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E52059"/>
                </a:solidFill>
                <a:latin typeface="Calibri" charset="0"/>
                <a:ea typeface="Calibri" charset="0"/>
                <a:cs typeface="Calibri" charset="0"/>
              </a:rPr>
              <a:t>5</a:t>
            </a:r>
            <a:r>
              <a:rPr lang="en-US" sz="3600" b="1" dirty="0" smtClean="0">
                <a:solidFill>
                  <a:srgbClr val="E52059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3600" b="1" dirty="0" smtClean="0">
                <a:solidFill>
                  <a:srgbClr val="E52059"/>
                </a:solidFill>
                <a:latin typeface="Calibri" charset="0"/>
                <a:ea typeface="Calibri" charset="0"/>
                <a:cs typeface="Calibri" charset="0"/>
              </a:rPr>
              <a:t>лет</a:t>
            </a:r>
            <a:endParaRPr lang="ru-RU" sz="3600" b="1" dirty="0">
              <a:solidFill>
                <a:srgbClr val="E52059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11534" y="3780176"/>
            <a:ext cx="5266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в email-маркетинге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3637744" y="4437112"/>
            <a:ext cx="514067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8" name="Объект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64865" y="233665"/>
            <a:ext cx="1329197" cy="57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59468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435396" y="293696"/>
            <a:ext cx="6911975" cy="89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ru-RU" altLang="ru-RU" sz="3200" b="1" dirty="0">
                <a:solidFill>
                  <a:srgbClr val="E52059"/>
                </a:solidFill>
                <a:latin typeface="Calibri" charset="0"/>
                <a:ea typeface="Microsoft YaHei" charset="-122"/>
              </a:rPr>
              <a:t>Клиенты</a:t>
            </a:r>
          </a:p>
        </p:txBody>
      </p:sp>
      <p:pic>
        <p:nvPicPr>
          <p:cNvPr id="16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60232" y="131763"/>
            <a:ext cx="2181225" cy="94297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10403" y="1772816"/>
            <a:ext cx="7231054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ts val="600"/>
              </a:spcBef>
              <a:buClr>
                <a:srgbClr val="2E23EE"/>
              </a:buClr>
              <a:buFont typeface="Arial" charset="0"/>
              <a:buChar char="•"/>
              <a:defRPr/>
            </a:pPr>
            <a:r>
              <a:rPr lang="ru-RU" sz="3200" dirty="0" smtClean="0">
                <a:solidFill>
                  <a:srgbClr val="000000"/>
                </a:solidFill>
                <a:cs typeface="MuseoSansCyrl-500"/>
              </a:rPr>
              <a:t> Первый областной (Челябинск)</a:t>
            </a:r>
          </a:p>
          <a:p>
            <a:pPr eaLnBrk="1" hangingPunct="1">
              <a:spcBef>
                <a:spcPts val="600"/>
              </a:spcBef>
              <a:buClr>
                <a:srgbClr val="2E23EE"/>
              </a:buClr>
              <a:buFont typeface="Arial" charset="0"/>
              <a:buChar char="•"/>
              <a:defRPr/>
            </a:pPr>
            <a:r>
              <a:rPr lang="ru-RU" sz="3200" dirty="0" smtClean="0">
                <a:solidFill>
                  <a:srgbClr val="000000"/>
                </a:solidFill>
                <a:cs typeface="MuseoSansCyrl-500"/>
              </a:rPr>
              <a:t> ЕТВ</a:t>
            </a:r>
          </a:p>
          <a:p>
            <a:pPr eaLnBrk="1" hangingPunct="1">
              <a:spcBef>
                <a:spcPts val="600"/>
              </a:spcBef>
              <a:buClr>
                <a:srgbClr val="2E23EE"/>
              </a:buClr>
              <a:buFont typeface="Arial" charset="0"/>
              <a:buChar char="•"/>
              <a:defRPr/>
            </a:pPr>
            <a:r>
              <a:rPr lang="ru-RU" sz="3200" dirty="0" smtClean="0">
                <a:solidFill>
                  <a:srgbClr val="000000"/>
                </a:solidFill>
                <a:cs typeface="MuseoSansCyrl-500"/>
              </a:rPr>
              <a:t> </a:t>
            </a:r>
            <a:r>
              <a:rPr lang="ru-RU" sz="3200" dirty="0" err="1" smtClean="0">
                <a:solidFill>
                  <a:srgbClr val="000000"/>
                </a:solidFill>
                <a:cs typeface="MuseoSansCyrl-500"/>
              </a:rPr>
              <a:t>Малина.ам</a:t>
            </a:r>
            <a:endParaRPr lang="ru-RU" sz="3200" dirty="0" smtClean="0">
              <a:solidFill>
                <a:srgbClr val="000000"/>
              </a:solidFill>
              <a:cs typeface="MuseoSansCyrl-500"/>
            </a:endParaRPr>
          </a:p>
          <a:p>
            <a:pPr eaLnBrk="1" hangingPunct="1">
              <a:spcBef>
                <a:spcPts val="600"/>
              </a:spcBef>
              <a:buClr>
                <a:srgbClr val="2E23EE"/>
              </a:buClr>
              <a:buFont typeface="Arial" charset="0"/>
              <a:buChar char="•"/>
              <a:defRPr/>
            </a:pPr>
            <a:r>
              <a:rPr lang="ru-RU" sz="3200" dirty="0" smtClean="0">
                <a:solidFill>
                  <a:srgbClr val="000000"/>
                </a:solidFill>
                <a:cs typeface="MuseoSansCyrl-500"/>
              </a:rPr>
              <a:t> Деловой квартал</a:t>
            </a:r>
          </a:p>
          <a:p>
            <a:pPr eaLnBrk="1" hangingPunct="1">
              <a:spcBef>
                <a:spcPts val="600"/>
              </a:spcBef>
              <a:buClr>
                <a:srgbClr val="2E23EE"/>
              </a:buClr>
              <a:buFont typeface="Arial" charset="0"/>
              <a:buChar char="•"/>
              <a:defRPr/>
            </a:pPr>
            <a:r>
              <a:rPr lang="ru-RU" sz="3200" dirty="0" smtClean="0">
                <a:solidFill>
                  <a:srgbClr val="000000"/>
                </a:solidFill>
                <a:cs typeface="MuseoSansCyrl-50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cs typeface="MuseoSansCyrl-500"/>
              </a:rPr>
              <a:t>ZNAK.com</a:t>
            </a:r>
            <a:endParaRPr lang="en-US" sz="3200" dirty="0" smtClean="0">
              <a:solidFill>
                <a:srgbClr val="000000"/>
              </a:solidFill>
              <a:cs typeface="MuseoSansCyrl-500"/>
            </a:endParaRPr>
          </a:p>
          <a:p>
            <a:pPr eaLnBrk="1" hangingPunct="1">
              <a:spcBef>
                <a:spcPts val="600"/>
              </a:spcBef>
              <a:buClr>
                <a:srgbClr val="2E23EE"/>
              </a:buClr>
              <a:buFont typeface="Arial" charset="0"/>
              <a:buChar char="•"/>
              <a:defRPr/>
            </a:pPr>
            <a:r>
              <a:rPr lang="en-US" sz="3200" dirty="0" smtClean="0">
                <a:solidFill>
                  <a:srgbClr val="000000"/>
                </a:solidFill>
                <a:cs typeface="MuseoSansCyrl-500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cs typeface="MuseoSansCyrl-500"/>
              </a:rPr>
              <a:t>Уральский рабочий</a:t>
            </a:r>
            <a:endParaRPr lang="ru-RU" sz="3200" dirty="0">
              <a:solidFill>
                <a:srgbClr val="000000"/>
              </a:solidFill>
              <a:cs typeface="MuseoSansCyrl-50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435396" y="293696"/>
            <a:ext cx="6911975" cy="89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0"/>
              </a:spcAft>
              <a:buClrTx/>
              <a:buFontTx/>
              <a:buNone/>
            </a:pPr>
            <a:r>
              <a:rPr lang="ru-RU" altLang="ru-RU" sz="3200" b="1" dirty="0">
                <a:solidFill>
                  <a:srgbClr val="E52059"/>
                </a:solidFill>
                <a:latin typeface="Calibri" charset="0"/>
                <a:ea typeface="Microsoft YaHei" charset="-122"/>
              </a:rPr>
              <a:t>Клиенты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07" y="5583760"/>
            <a:ext cx="169545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1412875"/>
            <a:ext cx="226060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484313"/>
            <a:ext cx="226060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412875"/>
            <a:ext cx="226060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2708275"/>
            <a:ext cx="226060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2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781300"/>
            <a:ext cx="226060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3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708275"/>
            <a:ext cx="226060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5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076700"/>
            <a:ext cx="226060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7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5373688"/>
            <a:ext cx="226060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6" name="Объект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60232" y="131763"/>
            <a:ext cx="2181225" cy="942975"/>
          </a:xfrm>
          <a:prstGeom prst="rect">
            <a:avLst/>
          </a:prstGeom>
        </p:spPr>
      </p:pic>
      <p:pic>
        <p:nvPicPr>
          <p:cNvPr id="15" name="Изображение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958" y="3982775"/>
            <a:ext cx="10350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Изображение 1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383213"/>
            <a:ext cx="223837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Изображение 1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3982775"/>
            <a:ext cx="22606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09094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Номер слайда 6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280994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695720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110446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525172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pPr algn="r" defTabSz="914400" eaLnBrk="1" fontAlgn="auto" hangingPunct="1">
              <a:spcBef>
                <a:spcPts val="0"/>
              </a:spcBef>
              <a:spcAft>
                <a:spcPts val="600"/>
              </a:spcAft>
              <a:tabLst/>
              <a:defRPr/>
            </a:pPr>
            <a:fld id="{AFDB2285-E889-AD4B-B60A-47E01138EE04}" type="slidenum">
              <a:rPr lang="en-US" altLang="x-none" sz="10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pPr algn="r" defTabSz="914400" eaLnBrk="1" fontAlgn="auto" hangingPunct="1">
                <a:spcBef>
                  <a:spcPts val="0"/>
                </a:spcBef>
                <a:spcAft>
                  <a:spcPts val="600"/>
                </a:spcAft>
                <a:tabLst/>
                <a:defRPr/>
              </a:pPr>
              <a:t>5</a:t>
            </a:fld>
            <a:endParaRPr lang="en-US" altLang="x-none" sz="1000">
              <a:solidFill>
                <a:srgbClr val="FFFFFF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2" b="7485"/>
          <a:stretch/>
        </p:blipFill>
        <p:spPr>
          <a:xfrm>
            <a:off x="20" y="10"/>
            <a:ext cx="9143980" cy="6857989"/>
          </a:xfrm>
          <a:prstGeom prst="rect">
            <a:avLst/>
          </a:prstGeom>
        </p:spPr>
      </p:pic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1143010" y="2132856"/>
            <a:ext cx="6858000" cy="290051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b">
            <a:norm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defTabSz="914400"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kumimoji="0" lang="ru-RU" sz="6000" b="1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Технологические революции в медиа за 10 лет</a:t>
            </a:r>
            <a:endParaRPr kumimoji="0" lang="en-US" sz="6000" b="1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231002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540001" y="1269001"/>
            <a:ext cx="8229600" cy="86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kumimoji="0" lang="ru-RU" sz="4399" b="1" dirty="0" smtClean="0">
                <a:solidFill>
                  <a:srgbClr val="FF0000"/>
                </a:solidFill>
                <a:latin typeface="Corbel"/>
                <a:cs typeface="Corbel"/>
              </a:rPr>
              <a:t>Нашествие </a:t>
            </a:r>
            <a:r>
              <a:rPr kumimoji="0" lang="ru-RU" sz="4399" b="1" dirty="0" err="1" smtClean="0">
                <a:solidFill>
                  <a:srgbClr val="FF0000"/>
                </a:solidFill>
                <a:latin typeface="Corbel"/>
                <a:cs typeface="Corbel"/>
              </a:rPr>
              <a:t>соцсетей</a:t>
            </a:r>
            <a:endParaRPr kumimoji="0" lang="ru-RU" sz="4399" b="1" dirty="0">
              <a:solidFill>
                <a:srgbClr val="FF0000"/>
              </a:solidFill>
              <a:latin typeface="Corbel"/>
              <a:cs typeface="Corbel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390241" y="2457001"/>
            <a:ext cx="360569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84175" indent="-384175" defTabSz="4572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2E23EE"/>
              </a:buClr>
              <a:buFont typeface="Arial" charset="0"/>
              <a:buChar char="•"/>
              <a:defRPr/>
            </a:pPr>
            <a:r>
              <a:rPr kumimoji="0" lang="ru-RU" sz="3000" dirty="0" smtClean="0">
                <a:solidFill>
                  <a:srgbClr val="000000"/>
                </a:solidFill>
                <a:latin typeface="+mn-lt"/>
                <a:cs typeface="MuseoSansCyrl-500"/>
              </a:rPr>
              <a:t>одно СМИ в ТОП-10 </a:t>
            </a:r>
            <a:r>
              <a:rPr kumimoji="0" lang="ru-RU" sz="3000" smtClean="0">
                <a:solidFill>
                  <a:srgbClr val="000000"/>
                </a:solidFill>
                <a:latin typeface="+mn-lt"/>
                <a:cs typeface="MuseoSansCyrl-500"/>
              </a:rPr>
              <a:t>групп Екатеринбурга</a:t>
            </a:r>
            <a:r>
              <a:rPr kumimoji="0" lang="ru-RU" sz="3000" dirty="0" smtClean="0">
                <a:solidFill>
                  <a:srgbClr val="000000"/>
                </a:solidFill>
                <a:latin typeface="+mn-lt"/>
                <a:cs typeface="MuseoSansCyrl-500"/>
              </a:rPr>
              <a:t/>
            </a:r>
            <a:br>
              <a:rPr kumimoji="0" lang="ru-RU" sz="3000" dirty="0" smtClean="0">
                <a:solidFill>
                  <a:srgbClr val="000000"/>
                </a:solidFill>
                <a:latin typeface="+mn-lt"/>
                <a:cs typeface="MuseoSansCyrl-500"/>
              </a:rPr>
            </a:br>
            <a:endParaRPr kumimoji="0" lang="ru-RU" sz="3000" dirty="0">
              <a:solidFill>
                <a:srgbClr val="000000"/>
              </a:solidFill>
              <a:latin typeface="+mn-lt"/>
              <a:cs typeface="MuseoSansCyrl-500"/>
            </a:endParaRPr>
          </a:p>
        </p:txBody>
      </p:sp>
      <p:sp>
        <p:nvSpPr>
          <p:cNvPr id="144387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441" y="6356521"/>
            <a:ext cx="2132640" cy="36432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280994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695720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110446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525172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4A161687-BCB0-A64E-9B50-2D56E8AE3B82}" type="slidenum">
              <a:rPr lang="ru-RU" altLang="x-none">
                <a:solidFill>
                  <a:srgbClr val="000000"/>
                </a:solidFill>
              </a:rPr>
              <a:pPr/>
              <a:t>6</a:t>
            </a:fld>
            <a:endParaRPr lang="ru-RU" altLang="x-none">
              <a:solidFill>
                <a:srgbClr val="00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333375"/>
            <a:ext cx="14859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2108955"/>
            <a:ext cx="37641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43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540001" y="1269001"/>
            <a:ext cx="8229600" cy="86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kumimoji="0" lang="ru-RU" sz="4399" b="1" dirty="0" smtClean="0">
                <a:solidFill>
                  <a:srgbClr val="FF0000"/>
                </a:solidFill>
                <a:latin typeface="Corbel"/>
                <a:cs typeface="Corbel"/>
              </a:rPr>
              <a:t>Атака мессенджеров</a:t>
            </a:r>
            <a:endParaRPr kumimoji="0" lang="ru-RU" sz="4399" b="1" dirty="0">
              <a:solidFill>
                <a:srgbClr val="FF0000"/>
              </a:solidFill>
              <a:latin typeface="Corbel"/>
              <a:cs typeface="Corbel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390241" y="2457001"/>
            <a:ext cx="360569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84175" indent="-384175" defTabSz="4572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2E23EE"/>
              </a:buClr>
              <a:buFont typeface="Arial" charset="0"/>
              <a:buChar char="•"/>
              <a:defRPr/>
            </a:pPr>
            <a:r>
              <a:rPr kumimoji="0" lang="ru-RU" sz="3000" dirty="0" smtClean="0">
                <a:solidFill>
                  <a:srgbClr val="000000"/>
                </a:solidFill>
                <a:latin typeface="+mn-lt"/>
                <a:cs typeface="MuseoSansCyrl-500"/>
              </a:rPr>
              <a:t>Два СМИ в ТОП-10 каналов Екатеринбурга</a:t>
            </a:r>
            <a:br>
              <a:rPr kumimoji="0" lang="ru-RU" sz="3000" dirty="0" smtClean="0">
                <a:solidFill>
                  <a:srgbClr val="000000"/>
                </a:solidFill>
                <a:latin typeface="+mn-lt"/>
                <a:cs typeface="MuseoSansCyrl-500"/>
              </a:rPr>
            </a:br>
            <a:endParaRPr kumimoji="0" lang="ru-RU" sz="3000" dirty="0">
              <a:solidFill>
                <a:srgbClr val="000000"/>
              </a:solidFill>
              <a:latin typeface="+mn-lt"/>
              <a:cs typeface="MuseoSansCyrl-500"/>
            </a:endParaRPr>
          </a:p>
        </p:txBody>
      </p:sp>
      <p:sp>
        <p:nvSpPr>
          <p:cNvPr id="144387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441" y="6356521"/>
            <a:ext cx="2132640" cy="36432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280994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695720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110446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525172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4A161687-BCB0-A64E-9B50-2D56E8AE3B82}" type="slidenum">
              <a:rPr lang="ru-RU" altLang="x-none">
                <a:solidFill>
                  <a:srgbClr val="000000"/>
                </a:solidFill>
              </a:rPr>
              <a:pPr/>
              <a:t>7</a:t>
            </a:fld>
            <a:endParaRPr lang="ru-RU" altLang="x-none">
              <a:solidFill>
                <a:srgbClr val="00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333375"/>
            <a:ext cx="14859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0491" y="2278953"/>
            <a:ext cx="3574418" cy="39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2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540001" y="1269001"/>
            <a:ext cx="8229600" cy="86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4400" dirty="0" err="1"/>
              <a:t>Карли</a:t>
            </a:r>
            <a:r>
              <a:rPr lang="ru-RU" sz="4400" dirty="0"/>
              <a:t> </a:t>
            </a:r>
            <a:r>
              <a:rPr lang="ru-RU" sz="4400" dirty="0" err="1"/>
              <a:t>Закин</a:t>
            </a:r>
            <a:r>
              <a:rPr lang="ru-RU" sz="4400" dirty="0"/>
              <a:t> </a:t>
            </a:r>
            <a:r>
              <a:rPr lang="ru-RU" sz="4400" dirty="0" smtClean="0"/>
              <a:t>и </a:t>
            </a:r>
            <a:r>
              <a:rPr lang="ru-RU" sz="4400" dirty="0" err="1"/>
              <a:t>Даниэла</a:t>
            </a:r>
            <a:r>
              <a:rPr lang="ru-RU" sz="4400" dirty="0"/>
              <a:t> </a:t>
            </a:r>
            <a:r>
              <a:rPr lang="ru-RU" sz="4400" dirty="0" err="1"/>
              <a:t>Вайсберг</a:t>
            </a:r>
            <a:endParaRPr kumimoji="0" lang="ru-RU" sz="4399" b="1" dirty="0">
              <a:solidFill>
                <a:srgbClr val="FF0000"/>
              </a:solidFill>
              <a:latin typeface="Corbel"/>
              <a:cs typeface="Corbel"/>
            </a:endParaRPr>
          </a:p>
        </p:txBody>
      </p:sp>
      <p:sp>
        <p:nvSpPr>
          <p:cNvPr id="138242" name="Номер слайда 6"/>
          <p:cNvSpPr>
            <a:spLocks noGrp="1"/>
          </p:cNvSpPr>
          <p:nvPr>
            <p:ph type="sldNum" sz="quarter" idx="4294967295"/>
          </p:nvPr>
        </p:nvSpPr>
        <p:spPr>
          <a:xfrm>
            <a:off x="6553441" y="6356521"/>
            <a:ext cx="2132640" cy="36432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280994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695720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110446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525172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AFDB2285-E889-AD4B-B60A-47E01138EE04}" type="slidenum">
              <a:rPr lang="ru-RU" altLang="x-none">
                <a:solidFill>
                  <a:srgbClr val="000000"/>
                </a:solidFill>
              </a:rPr>
              <a:pPr/>
              <a:t>8</a:t>
            </a:fld>
            <a:endParaRPr lang="ru-RU" altLang="x-none">
              <a:solidFill>
                <a:srgbClr val="00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333375"/>
            <a:ext cx="14859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26" name="Picture 2" descr="https://secretmag.ru/imgs/2017/02/15/16/86577/9a4f116d0e869a3e59c5d164b37e36ad2cda96d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47187"/>
            <a:ext cx="6705243" cy="447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914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481633" y="333375"/>
            <a:ext cx="8229600" cy="86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4400" dirty="0" smtClean="0"/>
              <a:t>The </a:t>
            </a:r>
            <a:r>
              <a:rPr lang="en-US" sz="4400" dirty="0" err="1" smtClean="0"/>
              <a:t>Skimm</a:t>
            </a:r>
            <a:endParaRPr kumimoji="0" lang="ru-RU" sz="4399" b="1" dirty="0">
              <a:solidFill>
                <a:srgbClr val="FF0000"/>
              </a:solidFill>
              <a:latin typeface="Corbel"/>
              <a:cs typeface="Corbel"/>
            </a:endParaRPr>
          </a:p>
        </p:txBody>
      </p:sp>
      <p:sp>
        <p:nvSpPr>
          <p:cNvPr id="138242" name="Номер слайда 6"/>
          <p:cNvSpPr>
            <a:spLocks noGrp="1"/>
          </p:cNvSpPr>
          <p:nvPr>
            <p:ph type="sldNum" sz="quarter" idx="4294967295"/>
          </p:nvPr>
        </p:nvSpPr>
        <p:spPr>
          <a:xfrm>
            <a:off x="6553441" y="6356521"/>
            <a:ext cx="2132640" cy="36432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1pPr>
            <a:lvl2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2pPr>
            <a:lvl3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3pPr>
            <a:lvl4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4pPr>
            <a:lvl5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5pPr>
            <a:lvl6pPr marL="2280994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6pPr>
            <a:lvl7pPr marL="2695720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7pPr>
            <a:lvl8pPr marL="3110446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8pPr>
            <a:lvl9pPr marL="3525172" indent="-207363" defTabSz="407526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  <a:cs typeface="Microsoft YaHei" charset="-122"/>
              </a:defRPr>
            </a:lvl9pPr>
          </a:lstStyle>
          <a:p>
            <a:fld id="{AFDB2285-E889-AD4B-B60A-47E01138EE04}" type="slidenum">
              <a:rPr lang="ru-RU" altLang="x-none">
                <a:solidFill>
                  <a:srgbClr val="000000"/>
                </a:solidFill>
              </a:rPr>
              <a:pPr/>
              <a:t>9</a:t>
            </a:fld>
            <a:endParaRPr lang="ru-RU" altLang="x-none">
              <a:solidFill>
                <a:srgbClr val="00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333375"/>
            <a:ext cx="14859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33" y="1359018"/>
            <a:ext cx="9144000" cy="543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94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50810</TotalTime>
  <Words>179</Words>
  <Application>Microsoft Macintosh PowerPoint</Application>
  <PresentationFormat>Экран (4:3)</PresentationFormat>
  <Paragraphs>89</Paragraphs>
  <Slides>16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7" baseType="lpstr">
      <vt:lpstr>Arial Unicode MS</vt:lpstr>
      <vt:lpstr>Calibri</vt:lpstr>
      <vt:lpstr>Calibri Light</vt:lpstr>
      <vt:lpstr>Corbel</vt:lpstr>
      <vt:lpstr>Microsoft YaHei</vt:lpstr>
      <vt:lpstr>ＭＳ Ｐゴシック</vt:lpstr>
      <vt:lpstr>MuseoSansCyrl-500</vt:lpstr>
      <vt:lpstr>Times New Roman</vt:lpstr>
      <vt:lpstr>Arial</vt:lpstr>
      <vt:lpstr>Тема Office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Email-маркетинг - недооцененный инструмент повышения конверсии</dc:title>
  <dc:creator>Надюна</dc:creator>
  <cp:lastModifiedBy>Даниил Силантьев</cp:lastModifiedBy>
  <cp:revision>293</cp:revision>
  <cp:lastPrinted>2017-03-22T15:44:27Z</cp:lastPrinted>
  <dcterms:created xsi:type="dcterms:W3CDTF">1601-01-01T00:00:00Z</dcterms:created>
  <dcterms:modified xsi:type="dcterms:W3CDTF">2018-07-06T04:49:24Z</dcterms:modified>
</cp:coreProperties>
</file>